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“CONFORMING MEANS TRANSFORMING”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TO OVERCOME: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SEE THE NEED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TO OVERCOME: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SEE THE NEED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TO THE RIGHT 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4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PROBLEMS TO OVERCOME: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SEE THE NEED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TO THE RIGHT 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REAFFIRM THE DECISION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39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“CONFORMING MEANS TRANSFORMING”</vt:lpstr>
      <vt:lpstr>PROBLEMS TO OVERCOME:</vt:lpstr>
      <vt:lpstr>PROBLEMS TO OVERCOME:</vt:lpstr>
      <vt:lpstr>PROBLEMS TO OVERCOME: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180</cp:revision>
  <dcterms:created xsi:type="dcterms:W3CDTF">2015-11-19T20:49:09Z</dcterms:created>
  <dcterms:modified xsi:type="dcterms:W3CDTF">2019-09-20T14:44:33Z</dcterms:modified>
</cp:coreProperties>
</file>