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SHEPHERD’S VOICE”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(JN. 10:1-5)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POSSIBLE FOR THE WORLD’S “VOICES” TO DROWN OUT HIS VOICE</a:t>
            </a:r>
          </a:p>
          <a:p>
            <a:pPr marL="0" indent="0">
              <a:buNone/>
            </a:pPr>
            <a:r>
              <a:rPr lang="en-US" dirty="0"/>
              <a:t>	(II PET. 2:2)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POSSIBLE FOR THE WORLD’S “VOICES” TO DROWN OUT HIS VOICE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MERELY READING HIS WORDS DOES NOT MEAN YOU KNOW HIS VOICE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POSSIBLE FOR THE WORLD’S “VOICES” TO DROWN OUT HIS VOICE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MERELY READING HIS WORDS DOES NOT MEAN YOU KNOW HIS VOICE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FOLLOW HIS VOICE MEANS WE FOLLOW WHEREVER HE LEADS</a:t>
            </a:r>
          </a:p>
        </p:txBody>
      </p:sp>
    </p:spTree>
    <p:extLst>
      <p:ext uri="{BB962C8B-B14F-4D97-AF65-F5344CB8AC3E}">
        <p14:creationId xmlns:p14="http://schemas.microsoft.com/office/powerpoint/2010/main" val="150467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32C2-638F-4749-8893-9C92B668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FOLLOWING HIS VOICE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14699-D16D-4BE7-8C07-3C29ED55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OF SALVATION</a:t>
            </a:r>
          </a:p>
          <a:p>
            <a:r>
              <a:rPr lang="en-US" dirty="0"/>
              <a:t>ACCEPTABLE  WORSHIP</a:t>
            </a:r>
          </a:p>
          <a:p>
            <a:r>
              <a:rPr lang="en-US" dirty="0"/>
              <a:t>WORKS OF THE CHURCH</a:t>
            </a:r>
          </a:p>
          <a:p>
            <a:r>
              <a:rPr lang="en-US" dirty="0"/>
              <a:t>CHURCH DISCIPLINE</a:t>
            </a:r>
          </a:p>
          <a:p>
            <a:r>
              <a:rPr lang="en-US" dirty="0"/>
              <a:t>SEXUAL IMMORALITY</a:t>
            </a:r>
          </a:p>
          <a:p>
            <a:r>
              <a:rPr lang="en-US" dirty="0"/>
              <a:t>ETC</a:t>
            </a:r>
          </a:p>
        </p:txBody>
      </p:sp>
    </p:spTree>
    <p:extLst>
      <p:ext uri="{BB962C8B-B14F-4D97-AF65-F5344CB8AC3E}">
        <p14:creationId xmlns:p14="http://schemas.microsoft.com/office/powerpoint/2010/main" val="376590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108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“THE SHEPHERD’S VOICE”</vt:lpstr>
      <vt:lpstr>APPLICATIONS:</vt:lpstr>
      <vt:lpstr>APPLICATIONS:</vt:lpstr>
      <vt:lpstr>APPLICATIONS:</vt:lpstr>
      <vt:lpstr>FOLLOWING HIS VOICE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177</cp:revision>
  <dcterms:created xsi:type="dcterms:W3CDTF">2015-11-19T20:49:09Z</dcterms:created>
  <dcterms:modified xsi:type="dcterms:W3CDTF">2019-08-22T16:08:53Z</dcterms:modified>
</cp:coreProperties>
</file>