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302" r:id="rId4"/>
    <p:sldId id="301" r:id="rId5"/>
    <p:sldId id="300" r:id="rId6"/>
    <p:sldId id="299" r:id="rId7"/>
    <p:sldId id="29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7"/>
            <p14:sldId id="302"/>
            <p14:sldId id="301"/>
            <p14:sldId id="300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“WEAKNESS &amp; STRENGTH”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II COR. 12:7-10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II COR. 12:7-10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TEXT</a:t>
            </a:r>
          </a:p>
          <a:p>
            <a:r>
              <a:rPr lang="en-US" dirty="0"/>
              <a:t>THE “THORN”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8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II COR. 12:7-10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TEXT</a:t>
            </a:r>
          </a:p>
          <a:p>
            <a:r>
              <a:rPr lang="en-US" dirty="0"/>
              <a:t>THE “THORN”</a:t>
            </a:r>
          </a:p>
          <a:p>
            <a:r>
              <a:rPr lang="en-US" dirty="0"/>
              <a:t>THE PRAYERS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3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II COR. 12:7-10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TEXT</a:t>
            </a:r>
          </a:p>
          <a:p>
            <a:r>
              <a:rPr lang="en-US" dirty="0"/>
              <a:t>THE “THORN”</a:t>
            </a:r>
          </a:p>
          <a:p>
            <a:r>
              <a:rPr lang="en-US" dirty="0"/>
              <a:t>THE PRAYERS</a:t>
            </a:r>
          </a:p>
          <a:p>
            <a:r>
              <a:rPr lang="en-US" dirty="0"/>
              <a:t>THE NEED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9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II COR. 12:7-10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TEXT</a:t>
            </a:r>
          </a:p>
          <a:p>
            <a:r>
              <a:rPr lang="en-US" dirty="0"/>
              <a:t>THE “THORN”</a:t>
            </a:r>
          </a:p>
          <a:p>
            <a:r>
              <a:rPr lang="en-US" dirty="0"/>
              <a:t>THE PRAYERS</a:t>
            </a:r>
          </a:p>
          <a:p>
            <a:r>
              <a:rPr lang="en-US" dirty="0"/>
              <a:t>THE NEED</a:t>
            </a:r>
          </a:p>
          <a:p>
            <a:r>
              <a:rPr lang="en-US" dirty="0"/>
              <a:t>THE ANSWER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8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II COR. 12:7-10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TEXT</a:t>
            </a:r>
          </a:p>
          <a:p>
            <a:r>
              <a:rPr lang="en-US" dirty="0"/>
              <a:t>THE “THORN”</a:t>
            </a:r>
          </a:p>
          <a:p>
            <a:r>
              <a:rPr lang="en-US" dirty="0"/>
              <a:t>THE PRAYERS</a:t>
            </a:r>
          </a:p>
          <a:p>
            <a:r>
              <a:rPr lang="en-US" dirty="0"/>
              <a:t>THE NEED</a:t>
            </a:r>
          </a:p>
          <a:p>
            <a:r>
              <a:rPr lang="en-US" dirty="0"/>
              <a:t>THE ANSWER</a:t>
            </a:r>
          </a:p>
          <a:p>
            <a:r>
              <a:rPr lang="en-US" dirty="0"/>
              <a:t>THE PROMISE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44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81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“WEAKNESS &amp; STRENGTH”</vt:lpstr>
      <vt:lpstr>II COR. 12:7-10</vt:lpstr>
      <vt:lpstr>II COR. 12:7-10</vt:lpstr>
      <vt:lpstr>II COR. 12:7-10</vt:lpstr>
      <vt:lpstr>II COR. 12:7-10</vt:lpstr>
      <vt:lpstr>II COR. 12:7-10</vt:lpstr>
      <vt:lpstr>II COR. 12:7-10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174</cp:revision>
  <dcterms:created xsi:type="dcterms:W3CDTF">2015-11-19T20:49:09Z</dcterms:created>
  <dcterms:modified xsi:type="dcterms:W3CDTF">2019-08-14T15:43:15Z</dcterms:modified>
</cp:coreProperties>
</file>