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7" r:id="rId2"/>
    <p:sldId id="286" r:id="rId3"/>
    <p:sldId id="290" r:id="rId4"/>
    <p:sldId id="289" r:id="rId5"/>
    <p:sldId id="28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87"/>
            <p14:sldId id="286"/>
            <p14:sldId id="290"/>
            <p14:sldId id="289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“THE BEATUTUDES:</a:t>
            </a:r>
            <a:br>
              <a:rPr lang="en-US" b="1" dirty="0"/>
            </a:br>
            <a:r>
              <a:rPr lang="en-US" b="1" dirty="0"/>
              <a:t>THE POOR IN SPIRIT”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(MK. 5:3)</a:t>
            </a:r>
          </a:p>
        </p:txBody>
      </p:sp>
    </p:spTree>
    <p:extLst>
      <p:ext uri="{BB962C8B-B14F-4D97-AF65-F5344CB8AC3E}">
        <p14:creationId xmlns:p14="http://schemas.microsoft.com/office/powerpoint/2010/main" val="78193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“PTOCHOS” – (#4434).  USED 34x IN THE N.T.</a:t>
            </a:r>
          </a:p>
          <a:p>
            <a:pPr marL="0" indent="0">
              <a:buNone/>
            </a:pPr>
            <a:r>
              <a:rPr lang="en-US" dirty="0"/>
              <a:t>	“UTTERLY DESTITUTE”</a:t>
            </a:r>
          </a:p>
          <a:p>
            <a:pPr marL="0" indent="0">
              <a:buNone/>
            </a:pPr>
            <a:r>
              <a:rPr lang="en-US" dirty="0"/>
              <a:t>	(JN. 9:8)  (ACTS 3:2)  (LK. 16:20)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747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“PTOCHOS” – (#4434).  USED 34x IN THE N.T.</a:t>
            </a:r>
          </a:p>
          <a:p>
            <a:pPr marL="0" indent="0">
              <a:buNone/>
            </a:pPr>
            <a:r>
              <a:rPr lang="en-US" dirty="0"/>
              <a:t>	“UTTERLY DESTITUTE”</a:t>
            </a:r>
          </a:p>
          <a:p>
            <a:pPr marL="0" indent="0">
              <a:buNone/>
            </a:pPr>
            <a:r>
              <a:rPr lang="en-US" dirty="0"/>
              <a:t>	(JN. 9:8)  (ACTS 3:2)  (LK. 16:20)</a:t>
            </a:r>
          </a:p>
          <a:p>
            <a:r>
              <a:rPr lang="en-US" dirty="0"/>
              <a:t>THIS WAS ALWAYS WHAT GOD WAS LOOKING FOR – (IS. 66:2)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418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“PTOCHOS” – (#4434).  USED 34x IN THE N.T.</a:t>
            </a:r>
          </a:p>
          <a:p>
            <a:pPr marL="0" indent="0">
              <a:buNone/>
            </a:pPr>
            <a:r>
              <a:rPr lang="en-US" dirty="0"/>
              <a:t>	“UTTERLY DESTITUTE”</a:t>
            </a:r>
          </a:p>
          <a:p>
            <a:pPr marL="0" indent="0">
              <a:buNone/>
            </a:pPr>
            <a:r>
              <a:rPr lang="en-US" dirty="0"/>
              <a:t>	(JN. 9:8)  (ACTS 3:2)  (LK. 16:20)</a:t>
            </a:r>
          </a:p>
          <a:p>
            <a:r>
              <a:rPr lang="en-US" dirty="0"/>
              <a:t>THIS WAS ALWAYS WHAT GOD WAS LOOKING FOR – (IS. 66:2)</a:t>
            </a:r>
          </a:p>
          <a:p>
            <a:r>
              <a:rPr lang="en-US" dirty="0"/>
              <a:t>WHAT COULD PREVENT SUCH A SPIRIT?</a:t>
            </a:r>
          </a:p>
          <a:p>
            <a:pPr marL="0" indent="0">
              <a:buNone/>
            </a:pPr>
            <a:r>
              <a:rPr lang="en-US" dirty="0"/>
              <a:t>	(MT. 18:4; 20:20+)  (ROM. 10:3)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854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“PTOCHOS” – (#4434).  USED 34x IN THE N.T.</a:t>
            </a:r>
          </a:p>
          <a:p>
            <a:pPr marL="0" indent="0">
              <a:buNone/>
            </a:pPr>
            <a:r>
              <a:rPr lang="en-US" dirty="0"/>
              <a:t>	“UTTERLY DESTITUTE”</a:t>
            </a:r>
          </a:p>
          <a:p>
            <a:pPr marL="0" indent="0">
              <a:buNone/>
            </a:pPr>
            <a:r>
              <a:rPr lang="en-US" dirty="0"/>
              <a:t>	(JN. 9:8)  (ACTS 3:2)  (LK. 16:20)</a:t>
            </a:r>
          </a:p>
          <a:p>
            <a:r>
              <a:rPr lang="en-US" dirty="0"/>
              <a:t>THIS WAS ALWAYS WHAT GOD WAS LOOKING FOR – (IS. 66:2)</a:t>
            </a:r>
          </a:p>
          <a:p>
            <a:r>
              <a:rPr lang="en-US" dirty="0"/>
              <a:t>WHAT COULD PREVENT SUCH A SPIRIT?</a:t>
            </a:r>
          </a:p>
          <a:p>
            <a:pPr marL="0" indent="0">
              <a:buNone/>
            </a:pPr>
            <a:r>
              <a:rPr lang="en-US" dirty="0"/>
              <a:t>	(MT. 18:4; 20:20+)  (ROM. 10:3)</a:t>
            </a:r>
          </a:p>
          <a:p>
            <a:r>
              <a:rPr lang="en-US" dirty="0"/>
              <a:t>REWARD 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910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888</TotalTime>
  <Words>77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“THE BEATUTUDES: THE POOR IN SPIRIT”</vt:lpstr>
      <vt:lpstr>APPLICATIONS:</vt:lpstr>
      <vt:lpstr>APPLICATIONS:</vt:lpstr>
      <vt:lpstr>APPLICATIONS:</vt:lpstr>
      <vt:lpstr>APPLICATIONS: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181</cp:revision>
  <dcterms:created xsi:type="dcterms:W3CDTF">2015-11-19T20:45:57Z</dcterms:created>
  <dcterms:modified xsi:type="dcterms:W3CDTF">2019-08-07T15:08:45Z</dcterms:modified>
</cp:coreProperties>
</file>