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9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“MARRIAGE …</a:t>
            </a:r>
            <a:br>
              <a:rPr lang="en-US" b="1" dirty="0"/>
            </a:br>
            <a:r>
              <a:rPr lang="en-US" b="1" dirty="0"/>
              <a:t>IN ITS CONTEXT”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MARRIAGE … IN ITS CONTEXT: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(EPH. 5:22+)</a:t>
            </a:r>
          </a:p>
          <a:p>
            <a:pPr marL="0" indent="0">
              <a:buNone/>
            </a:pPr>
            <a:r>
              <a:rPr lang="en-US" dirty="0"/>
              <a:t>		(4:2+ ; 5:1+)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MARRIAGE … IN ITS CONTEXT: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(EPH. 5:22+)</a:t>
            </a:r>
          </a:p>
          <a:p>
            <a:pPr marL="0" indent="0">
              <a:buNone/>
            </a:pPr>
            <a:r>
              <a:rPr lang="en-US" dirty="0"/>
              <a:t>		(4:2+ ; 5:1+)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(I PET. 3:1-7)</a:t>
            </a:r>
          </a:p>
          <a:p>
            <a:pPr marL="0" indent="0">
              <a:buNone/>
            </a:pPr>
            <a:r>
              <a:rPr lang="en-US" dirty="0"/>
              <a:t>		(v. 8-11)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MARRIAGE … IN ITS CONTEXT: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(EPH. 5:22+)</a:t>
            </a:r>
          </a:p>
          <a:p>
            <a:pPr marL="0" indent="0">
              <a:buNone/>
            </a:pPr>
            <a:r>
              <a:rPr lang="en-US" dirty="0"/>
              <a:t>		(4:2+ ; 5:1+)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(I PET. 3:1-7)</a:t>
            </a:r>
          </a:p>
          <a:p>
            <a:pPr marL="0" indent="0">
              <a:buNone/>
            </a:pPr>
            <a:r>
              <a:rPr lang="en-US" dirty="0"/>
              <a:t>		(v. 8-11)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(COL. 3:18-19)</a:t>
            </a:r>
          </a:p>
          <a:p>
            <a:pPr marL="0" indent="0">
              <a:buNone/>
            </a:pPr>
            <a:r>
              <a:rPr lang="en-US" dirty="0"/>
              <a:t>		(v. 12-17)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5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36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“MARRIAGE … IN ITS CONTEXT”</vt:lpstr>
      <vt:lpstr>MARRIAGE … IN ITS CONTEXT:</vt:lpstr>
      <vt:lpstr>MARRIAGE … IN ITS CONTEXT:</vt:lpstr>
      <vt:lpstr>MARRIAGE … IN ITS CONTEXT: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179</cp:revision>
  <dcterms:created xsi:type="dcterms:W3CDTF">2015-11-19T20:45:57Z</dcterms:created>
  <dcterms:modified xsi:type="dcterms:W3CDTF">2019-07-11T17:38:22Z</dcterms:modified>
</cp:coreProperties>
</file>