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9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REAL DEAL”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“AUTHENTIC PEOPLE”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SAMUEL – (I SAM. 12:1-4)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“AUTHENTIC PEOPLE”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SAMUEL – (I SAM. 12:1-4)</a:t>
            </a:r>
          </a:p>
          <a:p>
            <a:endParaRPr lang="en-US" dirty="0"/>
          </a:p>
          <a:p>
            <a:r>
              <a:rPr lang="en-US" dirty="0"/>
              <a:t>NATHANAEL – (JN. 1:47-48)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6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“AUTHENTIC PEOPLE”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SAMUEL – (I SAM. 12:1-4)</a:t>
            </a:r>
          </a:p>
          <a:p>
            <a:endParaRPr lang="en-US" dirty="0"/>
          </a:p>
          <a:p>
            <a:r>
              <a:rPr lang="en-US" dirty="0"/>
              <a:t>NATHANAEL – (JN. 1:47-48)</a:t>
            </a:r>
          </a:p>
          <a:p>
            <a:endParaRPr lang="en-US" dirty="0"/>
          </a:p>
          <a:p>
            <a:r>
              <a:rPr lang="en-US" dirty="0"/>
              <a:t>PAUL – (I COR. 4:4)</a:t>
            </a:r>
          </a:p>
        </p:txBody>
      </p:sp>
    </p:spTree>
    <p:extLst>
      <p:ext uri="{BB962C8B-B14F-4D97-AF65-F5344CB8AC3E}">
        <p14:creationId xmlns:p14="http://schemas.microsoft.com/office/powerpoint/2010/main" val="139013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63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“THE REAL DEAL”</vt:lpstr>
      <vt:lpstr>“AUTHENTIC PEOPLE”</vt:lpstr>
      <vt:lpstr>“AUTHENTIC PEOPLE”</vt:lpstr>
      <vt:lpstr>“AUTHENTIC PEOPLE”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166</cp:revision>
  <dcterms:created xsi:type="dcterms:W3CDTF">2015-11-19T20:49:09Z</dcterms:created>
  <dcterms:modified xsi:type="dcterms:W3CDTF">2019-05-24T15:07:38Z</dcterms:modified>
</cp:coreProperties>
</file>