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9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LYDIA:</a:t>
            </a:r>
            <a:br>
              <a:rPr lang="en-US" b="1" dirty="0"/>
            </a:br>
            <a:r>
              <a:rPr lang="en-US" b="1" dirty="0"/>
              <a:t>A CHARACTER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“LYDIA”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OPEN EARS – (v. 11-14)</a:t>
            </a:r>
          </a:p>
          <a:p>
            <a:pPr marL="0" indent="0">
              <a:buNone/>
            </a:pPr>
            <a:r>
              <a:rPr lang="en-US" dirty="0"/>
              <a:t>	(JN. 8:43)  (IS. 1 / MT. 15)</a:t>
            </a:r>
          </a:p>
          <a:p>
            <a:pPr marL="0" indent="0">
              <a:buNone/>
            </a:pPr>
            <a:r>
              <a:rPr lang="en-US" dirty="0"/>
              <a:t>	(ACTS 17:11)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“LYDIA”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OPEN EARS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HEART – (v. 14)</a:t>
            </a:r>
          </a:p>
          <a:p>
            <a:pPr marL="0" indent="0">
              <a:buNone/>
            </a:pPr>
            <a:r>
              <a:rPr lang="en-US" dirty="0"/>
              <a:t>	(MT. 13:15)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9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“LYDIA”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OPEN EARS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HEART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“ATTENDER”</a:t>
            </a:r>
          </a:p>
          <a:p>
            <a:pPr marL="0" indent="0">
              <a:buNone/>
            </a:pPr>
            <a:r>
              <a:rPr lang="en-US" dirty="0"/>
              <a:t>	(JAM. 1:21-25)  (II COR. </a:t>
            </a:r>
            <a:r>
              <a:rPr lang="en-US"/>
              <a:t>6:2)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0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37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LYDIA: A CHARACTER STUDY</vt:lpstr>
      <vt:lpstr>“LYDIA”</vt:lpstr>
      <vt:lpstr>“LYDIA”</vt:lpstr>
      <vt:lpstr>“LYDIA”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172</cp:revision>
  <dcterms:created xsi:type="dcterms:W3CDTF">2015-11-19T20:45:57Z</dcterms:created>
  <dcterms:modified xsi:type="dcterms:W3CDTF">2019-04-24T15:21:38Z</dcterms:modified>
</cp:coreProperties>
</file>