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9" r:id="rId4"/>
    <p:sldId id="298" r:id="rId5"/>
    <p:sldId id="300" r:id="rId6"/>
    <p:sldId id="297" r:id="rId7"/>
    <p:sldId id="301" r:id="rId8"/>
    <p:sldId id="302" r:id="rId9"/>
    <p:sldId id="305" r:id="rId10"/>
    <p:sldId id="304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9"/>
            <p14:sldId id="298"/>
            <p14:sldId id="300"/>
            <p14:sldId id="297"/>
            <p14:sldId id="301"/>
            <p14:sldId id="302"/>
            <p14:sldId id="305"/>
            <p14:sldId id="304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“A PROPER FEAR”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B5F2-0785-40CC-855C-388946351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PROPER FEARS: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1B77-4912-4D64-8645-262FDA54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CONSEQUENCES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FAILURE TO OBEY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JUDGMENT (IF UNPREPARED)</a:t>
            </a:r>
          </a:p>
          <a:p>
            <a:pPr marL="0" indent="0">
              <a:buNone/>
            </a:pPr>
            <a:r>
              <a:rPr lang="en-US" dirty="0"/>
              <a:t>	(HEB. 9:27)  (II COR. 5:10)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B5F2-0785-40CC-855C-388946351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PROPER FEARS: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1B77-4912-4D64-8645-262FDA54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CONSEQUENCES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FAILURE TO OBEY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JUDGMENT (IF UNPREPARED)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HELL</a:t>
            </a:r>
          </a:p>
        </p:txBody>
      </p:sp>
    </p:spTree>
    <p:extLst>
      <p:ext uri="{BB962C8B-B14F-4D97-AF65-F5344CB8AC3E}">
        <p14:creationId xmlns:p14="http://schemas.microsoft.com/office/powerpoint/2010/main" val="1057005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FEARS: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32054-052C-49F7-9933-3CBC7B266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PSALM 37:25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E1E9D-A9A4-4FDA-98B3-B526A98C6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 HAVE BEEN YOUNG, AND NOW AM OLD; YET I HAVE NOT SEEN THE RIGHTEOUS FORSAKEN, NOR HIS SEED BEGGING FOR BREAD.”</a:t>
            </a:r>
          </a:p>
        </p:txBody>
      </p:sp>
    </p:spTree>
    <p:extLst>
      <p:ext uri="{BB962C8B-B14F-4D97-AF65-F5344CB8AC3E}">
        <p14:creationId xmlns:p14="http://schemas.microsoft.com/office/powerpoint/2010/main" val="356830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FEARS: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ISSUES</a:t>
            </a:r>
          </a:p>
          <a:p>
            <a:endParaRPr lang="en-US" dirty="0"/>
          </a:p>
          <a:p>
            <a:r>
              <a:rPr lang="en-US" dirty="0"/>
              <a:t>PERSECUTION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1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FF3FF-7329-4DE8-B937-5515AEBE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MT. 10:28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D8A2C-002A-4347-A10E-75DC4FB52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“FEAR NOT THEM WHICH KILL THE BODY, BUT ARE NOT ABLE TO KILL THE SOUL; BUT RATHER FEAR HIM WHO IS ABLE TO DESTROY BOTH SOUL AND BODY IN HELL.”</a:t>
            </a:r>
          </a:p>
        </p:txBody>
      </p:sp>
    </p:spTree>
    <p:extLst>
      <p:ext uri="{BB962C8B-B14F-4D97-AF65-F5344CB8AC3E}">
        <p14:creationId xmlns:p14="http://schemas.microsoft.com/office/powerpoint/2010/main" val="414325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POTENTIAL FEARS: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ISSUES</a:t>
            </a:r>
          </a:p>
          <a:p>
            <a:endParaRPr lang="en-US" dirty="0"/>
          </a:p>
          <a:p>
            <a:r>
              <a:rPr lang="en-US" dirty="0"/>
              <a:t>PERSECUTION</a:t>
            </a:r>
          </a:p>
          <a:p>
            <a:endParaRPr lang="en-US" dirty="0"/>
          </a:p>
          <a:p>
            <a:r>
              <a:rPr lang="en-US" dirty="0"/>
              <a:t>HEALTH ISSUES</a:t>
            </a:r>
          </a:p>
        </p:txBody>
      </p:sp>
    </p:spTree>
    <p:extLst>
      <p:ext uri="{BB962C8B-B14F-4D97-AF65-F5344CB8AC3E}">
        <p14:creationId xmlns:p14="http://schemas.microsoft.com/office/powerpoint/2010/main" val="397056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344E-570E-489C-A400-C42C207F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II COR. 12:9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61AEC-9C71-4814-B103-64E3DF178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 … MY GRACE IS SUFFICIENT FOR THEE ..”</a:t>
            </a:r>
          </a:p>
        </p:txBody>
      </p:sp>
    </p:spTree>
    <p:extLst>
      <p:ext uri="{BB962C8B-B14F-4D97-AF65-F5344CB8AC3E}">
        <p14:creationId xmlns:p14="http://schemas.microsoft.com/office/powerpoint/2010/main" val="377769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B5F2-0785-40CC-855C-388946351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PROPER FEARS: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1B77-4912-4D64-8645-262FDA54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CONSEQUENCES OF SIN</a:t>
            </a:r>
          </a:p>
          <a:p>
            <a:pPr marL="0" indent="0">
              <a:buNone/>
            </a:pPr>
            <a:r>
              <a:rPr lang="en-US" dirty="0"/>
              <a:t>	(ROM. 6:23)  (GAL. 5:21)  (REV. 21:8)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9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B5F2-0785-40CC-855C-388946351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PROPER FEARS: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1B77-4912-4D64-8645-262FDA54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CONSEQUENCES OF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FAILURE TO OBEY</a:t>
            </a:r>
          </a:p>
          <a:p>
            <a:pPr marL="0" indent="0">
              <a:buNone/>
            </a:pPr>
            <a:r>
              <a:rPr lang="en-US" dirty="0"/>
              <a:t>	(ROM. 1:16)  (II THES. 1:8-9)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0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147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“A PROPER FEAR”</vt:lpstr>
      <vt:lpstr>POTENTIAL FEARS:</vt:lpstr>
      <vt:lpstr>PSALM 37:25</vt:lpstr>
      <vt:lpstr>POTENTIAL FEARS:</vt:lpstr>
      <vt:lpstr>MT. 10:28</vt:lpstr>
      <vt:lpstr>POTENTIAL FEARS:</vt:lpstr>
      <vt:lpstr>II COR. 12:9</vt:lpstr>
      <vt:lpstr>PROPER FEARS:</vt:lpstr>
      <vt:lpstr>PROPER FEARS:</vt:lpstr>
      <vt:lpstr>PROPER FEARS:</vt:lpstr>
      <vt:lpstr>PROPER FEARS: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162</cp:revision>
  <dcterms:created xsi:type="dcterms:W3CDTF">2015-11-19T20:49:09Z</dcterms:created>
  <dcterms:modified xsi:type="dcterms:W3CDTF">2019-04-18T15:40:08Z</dcterms:modified>
</cp:coreProperties>
</file>