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0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“HABITS </a:t>
            </a:r>
            <a:br>
              <a:rPr lang="en-US" b="1" dirty="0"/>
            </a:br>
            <a:r>
              <a:rPr lang="en-US" b="1" dirty="0"/>
              <a:t>&amp;</a:t>
            </a:r>
            <a:br>
              <a:rPr lang="en-US" b="1" dirty="0"/>
            </a:br>
            <a:r>
              <a:rPr lang="en-US" b="1" dirty="0"/>
              <a:t>ZEAL”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“POTENTIAL STOKERS”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REMINDERS</a:t>
            </a:r>
          </a:p>
          <a:p>
            <a:pPr marL="0" indent="0">
              <a:buNone/>
            </a:pPr>
            <a:r>
              <a:rPr lang="en-US" dirty="0"/>
              <a:t>	(II PET. 1:13; 3:1)  (I PET. 2:2)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“POTENTIAL STOKERS”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GODLY SORROW</a:t>
            </a:r>
          </a:p>
          <a:p>
            <a:pPr marL="0" indent="0">
              <a:buNone/>
            </a:pPr>
            <a:r>
              <a:rPr lang="en-US" dirty="0"/>
              <a:t>	(II COR. 7:10-11)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3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“POTENTIAL STOKERS”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GODLY SORROW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LOOK TO OTHERS</a:t>
            </a:r>
          </a:p>
          <a:p>
            <a:pPr marL="0" indent="0">
              <a:buNone/>
            </a:pPr>
            <a:r>
              <a:rPr lang="en-US" dirty="0"/>
              <a:t>	(PHIL. 3:17)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55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“POTENTIAL STOKERS”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REMINDERS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GODLY SORROW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LOOK TO OTHERS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CONTINUAL THOUGHTS OF REWARD</a:t>
            </a:r>
          </a:p>
          <a:p>
            <a:pPr marL="0" indent="0">
              <a:buNone/>
            </a:pPr>
            <a:r>
              <a:rPr lang="en-US" dirty="0"/>
              <a:t>	(HEB. 11:24-27; 12:1-2)  (II TIM. </a:t>
            </a:r>
            <a:r>
              <a:rPr lang="en-US"/>
              <a:t>4:8)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3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</TotalTime>
  <Words>38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“HABITS  &amp; ZEAL”</vt:lpstr>
      <vt:lpstr>“POTENTIAL STOKERS”</vt:lpstr>
      <vt:lpstr>“POTENTIAL STOKERS”</vt:lpstr>
      <vt:lpstr>“POTENTIAL STOKERS”</vt:lpstr>
      <vt:lpstr>“POTENTIAL STOKERS”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169</cp:revision>
  <dcterms:created xsi:type="dcterms:W3CDTF">2015-11-19T20:45:57Z</dcterms:created>
  <dcterms:modified xsi:type="dcterms:W3CDTF">2019-04-10T21:34:17Z</dcterms:modified>
</cp:coreProperties>
</file>