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6" r:id="rId3"/>
    <p:sldId id="29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296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“THE TUNES OF SATAN”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SATAN’S TUNES: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(II TIM. 3:1-6)</a:t>
            </a:r>
          </a:p>
          <a:p>
            <a:pPr marL="0" indent="0">
              <a:buNone/>
            </a:pPr>
            <a:r>
              <a:rPr lang="en-US" dirty="0"/>
              <a:t>	THE TUNES OF LUST/PASSION/DESIRES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1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SATAN’S TUNES: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(II TIM. 3:1-6)</a:t>
            </a:r>
          </a:p>
          <a:p>
            <a:pPr marL="0" indent="0">
              <a:buNone/>
            </a:pPr>
            <a:r>
              <a:rPr lang="en-US" dirty="0"/>
              <a:t>	THE TUNES OF LUST/PASSION/DESIRES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(II PET. 3:17)  (II THES. 2:9-12)</a:t>
            </a:r>
          </a:p>
          <a:p>
            <a:pPr marL="0" indent="0">
              <a:buNone/>
            </a:pPr>
            <a:r>
              <a:rPr lang="en-US" dirty="0"/>
              <a:t>	THE TUNES OF RELIGIOUS ERROR</a:t>
            </a:r>
          </a:p>
        </p:txBody>
      </p:sp>
    </p:spTree>
    <p:extLst>
      <p:ext uri="{BB962C8B-B14F-4D97-AF65-F5344CB8AC3E}">
        <p14:creationId xmlns:p14="http://schemas.microsoft.com/office/powerpoint/2010/main" val="2461220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24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“THE TUNES OF SATAN”</vt:lpstr>
      <vt:lpstr>SATAN’S TUNES:</vt:lpstr>
      <vt:lpstr>SATAN’S TUNES: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159</cp:revision>
  <dcterms:created xsi:type="dcterms:W3CDTF">2015-11-19T20:49:09Z</dcterms:created>
  <dcterms:modified xsi:type="dcterms:W3CDTF">2019-03-21T15:20:34Z</dcterms:modified>
</cp:coreProperties>
</file>