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7" r:id="rId2"/>
    <p:sldId id="286" r:id="rId3"/>
    <p:sldId id="289" r:id="rId4"/>
    <p:sldId id="288" r:id="rId5"/>
    <p:sldId id="290" r:id="rId6"/>
    <p:sldId id="292" r:id="rId7"/>
    <p:sldId id="29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87"/>
            <p14:sldId id="286"/>
            <p14:sldId id="289"/>
            <p14:sldId id="288"/>
            <p14:sldId id="290"/>
            <p14:sldId id="292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“HEARING BETTER”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93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POTENTIAL ISSUES: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FORGETFUL – (JAM. 1:25)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4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POTENTIAL ISSUES: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FORGETFUL – (JAM. 1:25)</a:t>
            </a:r>
          </a:p>
          <a:p>
            <a:endParaRPr lang="en-US" dirty="0"/>
          </a:p>
          <a:p>
            <a:r>
              <a:rPr lang="en-US" dirty="0"/>
              <a:t>DULL – (MT. 13:15)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670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POTENTIAL ISSUES: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FORGETFUL – (JAM. 1:25)</a:t>
            </a:r>
          </a:p>
          <a:p>
            <a:endParaRPr lang="en-US" dirty="0"/>
          </a:p>
          <a:p>
            <a:r>
              <a:rPr lang="en-US" dirty="0"/>
              <a:t>DULL – (MT. 13:15)</a:t>
            </a:r>
          </a:p>
          <a:p>
            <a:endParaRPr lang="en-US" dirty="0"/>
          </a:p>
          <a:p>
            <a:r>
              <a:rPr lang="en-US" dirty="0"/>
              <a:t>SELECTIVE</a:t>
            </a:r>
          </a:p>
        </p:txBody>
      </p:sp>
    </p:spTree>
    <p:extLst>
      <p:ext uri="{BB962C8B-B14F-4D97-AF65-F5344CB8AC3E}">
        <p14:creationId xmlns:p14="http://schemas.microsoft.com/office/powerpoint/2010/main" val="256063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9E220-2E51-4562-87E8-06A4EA570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GOALS: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2E3CF-F91E-4301-B81F-B04D1B583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LISTEN WITH A DESIRE TO LEARN</a:t>
            </a:r>
          </a:p>
          <a:p>
            <a:pPr marL="0" indent="0">
              <a:buNone/>
            </a:pPr>
            <a:r>
              <a:rPr lang="en-US" dirty="0"/>
              <a:t>	(MT.  5:6)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882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9E220-2E51-4562-87E8-06A4EA570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GOALS: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2E3CF-F91E-4301-B81F-B04D1B583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LISTEN WITH A DESIRE TO LEARN</a:t>
            </a:r>
          </a:p>
          <a:p>
            <a:endParaRPr lang="en-US" dirty="0"/>
          </a:p>
          <a:p>
            <a:r>
              <a:rPr lang="en-US" dirty="0"/>
              <a:t>ACT ON WHAT IS LEARNED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167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9E220-2E51-4562-87E8-06A4EA570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GOALS: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2E3CF-F91E-4301-B81F-B04D1B583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LISTEN WITH A DESIRE TO LEARN</a:t>
            </a:r>
          </a:p>
          <a:p>
            <a:endParaRPr lang="en-US" dirty="0"/>
          </a:p>
          <a:p>
            <a:r>
              <a:rPr lang="en-US" dirty="0"/>
              <a:t>ACT ON WHAT IS LEARNED</a:t>
            </a:r>
          </a:p>
          <a:p>
            <a:endParaRPr lang="en-US" dirty="0"/>
          </a:p>
          <a:p>
            <a:r>
              <a:rPr lang="en-US" dirty="0"/>
              <a:t>MAKE PERSONAL APPLICATION</a:t>
            </a:r>
          </a:p>
        </p:txBody>
      </p:sp>
    </p:spTree>
    <p:extLst>
      <p:ext uri="{BB962C8B-B14F-4D97-AF65-F5344CB8AC3E}">
        <p14:creationId xmlns:p14="http://schemas.microsoft.com/office/powerpoint/2010/main" val="4234967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717</TotalTime>
  <Words>86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“HEARING BETTER”</vt:lpstr>
      <vt:lpstr>POTENTIAL ISSUES:</vt:lpstr>
      <vt:lpstr>POTENTIAL ISSUES:</vt:lpstr>
      <vt:lpstr>POTENTIAL ISSUES:</vt:lpstr>
      <vt:lpstr>GOALS:</vt:lpstr>
      <vt:lpstr>GOALS:</vt:lpstr>
      <vt:lpstr>GOALS: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159</cp:revision>
  <dcterms:created xsi:type="dcterms:W3CDTF">2015-11-19T20:45:57Z</dcterms:created>
  <dcterms:modified xsi:type="dcterms:W3CDTF">2019-01-24T16:51:46Z</dcterms:modified>
</cp:coreProperties>
</file>