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6" r:id="rId3"/>
    <p:sldId id="301" r:id="rId4"/>
    <p:sldId id="300" r:id="rId5"/>
    <p:sldId id="299" r:id="rId6"/>
    <p:sldId id="298" r:id="rId7"/>
    <p:sldId id="29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95"/>
            <p14:sldId id="296"/>
            <p14:sldId id="301"/>
            <p14:sldId id="300"/>
            <p14:sldId id="299"/>
            <p14:sldId id="298"/>
            <p14:sldId id="2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“LIVING BY FAITH”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(ROM. 1:17)</a:t>
            </a:r>
          </a:p>
        </p:txBody>
      </p:sp>
    </p:spTree>
    <p:extLst>
      <p:ext uri="{BB962C8B-B14F-4D97-AF65-F5344CB8AC3E}">
        <p14:creationId xmlns:p14="http://schemas.microsoft.com/office/powerpoint/2010/main" val="3523488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WE CANNOT LIVE BY A DEAD FAITH</a:t>
            </a:r>
          </a:p>
          <a:p>
            <a:pPr marL="0" indent="0">
              <a:buNone/>
            </a:pPr>
            <a:r>
              <a:rPr lang="en-US" dirty="0"/>
              <a:t>	(JAM. 2:26)</a:t>
            </a:r>
          </a:p>
        </p:txBody>
      </p:sp>
    </p:spTree>
    <p:extLst>
      <p:ext uri="{BB962C8B-B14F-4D97-AF65-F5344CB8AC3E}">
        <p14:creationId xmlns:p14="http://schemas.microsoft.com/office/powerpoint/2010/main" val="1995710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WE CANNOT LIVE BY A DEAD FAITH</a:t>
            </a:r>
          </a:p>
          <a:p>
            <a:r>
              <a:rPr lang="en-US" dirty="0"/>
              <a:t>JESUS IS TO BE THE OBJECT OF IT</a:t>
            </a:r>
          </a:p>
          <a:p>
            <a:pPr marL="0" indent="0">
              <a:buNone/>
            </a:pPr>
            <a:r>
              <a:rPr lang="en-US" dirty="0"/>
              <a:t>	(I PET. 3:15)</a:t>
            </a:r>
          </a:p>
        </p:txBody>
      </p:sp>
    </p:spTree>
    <p:extLst>
      <p:ext uri="{BB962C8B-B14F-4D97-AF65-F5344CB8AC3E}">
        <p14:creationId xmlns:p14="http://schemas.microsoft.com/office/powerpoint/2010/main" val="2860278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WE CANNOT LIVE BY A DEAD FAITH</a:t>
            </a:r>
          </a:p>
          <a:p>
            <a:r>
              <a:rPr lang="en-US" dirty="0"/>
              <a:t>JESUS IS TO BE THE OBJECT OF IT</a:t>
            </a:r>
          </a:p>
          <a:p>
            <a:r>
              <a:rPr lang="en-US" dirty="0"/>
              <a:t>NO ONE GETS TO CUSTOMIZE IT ACCORDING TO PREFERENCES – (HEB. 12:2)</a:t>
            </a:r>
          </a:p>
        </p:txBody>
      </p:sp>
    </p:spTree>
    <p:extLst>
      <p:ext uri="{BB962C8B-B14F-4D97-AF65-F5344CB8AC3E}">
        <p14:creationId xmlns:p14="http://schemas.microsoft.com/office/powerpoint/2010/main" val="3336590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WE CANNOT LIVE BY A DEAD FAITH</a:t>
            </a:r>
          </a:p>
          <a:p>
            <a:r>
              <a:rPr lang="en-US" dirty="0"/>
              <a:t>JESUS IS TO BE THE OBJECT OF IT</a:t>
            </a:r>
          </a:p>
          <a:p>
            <a:r>
              <a:rPr lang="en-US" dirty="0"/>
              <a:t>NO ONE GETS TO CUSTOMIZE IT ACCORDING TO PREFERENCES</a:t>
            </a:r>
          </a:p>
          <a:p>
            <a:r>
              <a:rPr lang="en-US" dirty="0"/>
              <a:t>IT IS NOT SIMPLY BASED ON THINGS WE CAN CONTROL </a:t>
            </a:r>
          </a:p>
          <a:p>
            <a:pPr marL="0" indent="0">
              <a:buNone/>
            </a:pPr>
            <a:r>
              <a:rPr lang="en-US" dirty="0"/>
              <a:t>	 (ROM. 11:33+)  (HEB. 11:1)  (REV. 2:10)</a:t>
            </a:r>
          </a:p>
        </p:txBody>
      </p:sp>
    </p:spTree>
    <p:extLst>
      <p:ext uri="{BB962C8B-B14F-4D97-AF65-F5344CB8AC3E}">
        <p14:creationId xmlns:p14="http://schemas.microsoft.com/office/powerpoint/2010/main" val="3230214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WE CANNOT LIVE BY A DEAD FAITH</a:t>
            </a:r>
          </a:p>
          <a:p>
            <a:r>
              <a:rPr lang="en-US" dirty="0"/>
              <a:t>JESUS IS TO BE THE OBJECT OF IT</a:t>
            </a:r>
          </a:p>
          <a:p>
            <a:r>
              <a:rPr lang="en-US" dirty="0"/>
              <a:t>NO ONE GETS TO CUSTOMIZE IT ACCORDING TO PREFERENCES</a:t>
            </a:r>
          </a:p>
          <a:p>
            <a:r>
              <a:rPr lang="en-US" dirty="0"/>
              <a:t>IT IS NOT SIMPLY BASED ON THINGS WE CAN CONTROL</a:t>
            </a:r>
          </a:p>
          <a:p>
            <a:r>
              <a:rPr lang="en-US" dirty="0"/>
              <a:t>GOD CAN DO GREAT THINGS WITH IT</a:t>
            </a:r>
          </a:p>
          <a:p>
            <a:pPr marL="0" indent="0">
              <a:buNone/>
            </a:pPr>
            <a:r>
              <a:rPr lang="en-US" dirty="0"/>
              <a:t>	(MT. 17:20)  (I PET. 1:5-7)</a:t>
            </a:r>
          </a:p>
        </p:txBody>
      </p:sp>
    </p:spTree>
    <p:extLst>
      <p:ext uri="{BB962C8B-B14F-4D97-AF65-F5344CB8AC3E}">
        <p14:creationId xmlns:p14="http://schemas.microsoft.com/office/powerpoint/2010/main" val="1443765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 WE CANNOT LIVE BY A DEAD FAITH</a:t>
            </a:r>
          </a:p>
          <a:p>
            <a:r>
              <a:rPr lang="en-US" dirty="0"/>
              <a:t>JESUS IS TO BE THE OBJECT OF IT</a:t>
            </a:r>
          </a:p>
          <a:p>
            <a:r>
              <a:rPr lang="en-US" dirty="0"/>
              <a:t>NO ONE GETS TO CUSTOMIZE IT ACCORDING TO PREFERENCES</a:t>
            </a:r>
          </a:p>
          <a:p>
            <a:r>
              <a:rPr lang="en-US" dirty="0"/>
              <a:t>IT IS NOT SIMPLY BASED ON THINGS WE CAN CONTROL</a:t>
            </a:r>
          </a:p>
          <a:p>
            <a:r>
              <a:rPr lang="en-US" dirty="0"/>
              <a:t>GOD CAN DO GREAT THINGS WITH IT</a:t>
            </a:r>
          </a:p>
          <a:p>
            <a:r>
              <a:rPr lang="en-US" dirty="0"/>
              <a:t>IT WILL TAKE US INTO THE WORLD TO COME</a:t>
            </a:r>
          </a:p>
          <a:p>
            <a:pPr marL="0" indent="0">
              <a:buNone/>
            </a:pPr>
            <a:r>
              <a:rPr lang="en-US" dirty="0"/>
              <a:t>	(HEB. 11:13-16)  (ROM. </a:t>
            </a:r>
            <a:r>
              <a:rPr lang="en-US"/>
              <a:t>5:1-2)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642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205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“LIVING BY FAITH”</vt:lpstr>
      <vt:lpstr>APPLICATIONS:</vt:lpstr>
      <vt:lpstr>APPLICATIONS:</vt:lpstr>
      <vt:lpstr>APPLICATIONS:</vt:lpstr>
      <vt:lpstr>APPLICATIONS:</vt:lpstr>
      <vt:lpstr>APPLICATIONS:</vt:lpstr>
      <vt:lpstr>APPLICATIONS: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151</cp:revision>
  <dcterms:created xsi:type="dcterms:W3CDTF">2015-11-19T20:49:09Z</dcterms:created>
  <dcterms:modified xsi:type="dcterms:W3CDTF">2019-01-09T18:12:58Z</dcterms:modified>
</cp:coreProperties>
</file>