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86" r:id="rId3"/>
    <p:sldId id="292" r:id="rId4"/>
    <p:sldId id="291" r:id="rId5"/>
    <p:sldId id="290" r:id="rId6"/>
    <p:sldId id="28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7"/>
            <p14:sldId id="286"/>
            <p14:sldId id="292"/>
            <p14:sldId id="291"/>
            <p14:sldId id="290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“COUNTING OUR SPIRITUAL BLESSINGS”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(EPH. 1)</a:t>
            </a:r>
          </a:p>
        </p:txBody>
      </p:sp>
    </p:spTree>
    <p:extLst>
      <p:ext uri="{BB962C8B-B14F-4D97-AF65-F5344CB8AC3E}">
        <p14:creationId xmlns:p14="http://schemas.microsoft.com/office/powerpoint/2010/main" val="7819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SPIRITUAL BLESSINGS: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 ADOPTED US -- (v. 5)</a:t>
            </a:r>
          </a:p>
          <a:p>
            <a:pPr marL="0" indent="0">
              <a:buNone/>
            </a:pPr>
            <a:r>
              <a:rPr lang="en-US" dirty="0"/>
              <a:t>	(GAL. 4:7)  (ROM. 8:15) </a:t>
            </a:r>
          </a:p>
        </p:txBody>
      </p:sp>
    </p:spTree>
    <p:extLst>
      <p:ext uri="{BB962C8B-B14F-4D97-AF65-F5344CB8AC3E}">
        <p14:creationId xmlns:p14="http://schemas.microsoft.com/office/powerpoint/2010/main" val="426374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SPIRITUAL BLESSINGS: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 ADOPTED US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ACCEPTED US – (v. 6)</a:t>
            </a:r>
          </a:p>
        </p:txBody>
      </p:sp>
    </p:spTree>
    <p:extLst>
      <p:ext uri="{BB962C8B-B14F-4D97-AF65-F5344CB8AC3E}">
        <p14:creationId xmlns:p14="http://schemas.microsoft.com/office/powerpoint/2010/main" val="2228660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SPIRITUAL BLESSINGS: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 ADOPTED US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ACCEPTED 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REDEEMED US – (v. 7)</a:t>
            </a:r>
          </a:p>
        </p:txBody>
      </p:sp>
    </p:spTree>
    <p:extLst>
      <p:ext uri="{BB962C8B-B14F-4D97-AF65-F5344CB8AC3E}">
        <p14:creationId xmlns:p14="http://schemas.microsoft.com/office/powerpoint/2010/main" val="3526532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SPIRITUAL BLESSINGS: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 ADOPTED US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ACCEPTED 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REDEEMED 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MADE US HEIRS – (v. 11)</a:t>
            </a:r>
          </a:p>
        </p:txBody>
      </p:sp>
    </p:spTree>
    <p:extLst>
      <p:ext uri="{BB962C8B-B14F-4D97-AF65-F5344CB8AC3E}">
        <p14:creationId xmlns:p14="http://schemas.microsoft.com/office/powerpoint/2010/main" val="1919476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SPIRITUAL BLESSINGS: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HE ADOPTED US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ACCEPTED 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REDEEMED 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MADE US HEIRS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 REVEALED THE MYSTERY – (V. 9)</a:t>
            </a:r>
          </a:p>
          <a:p>
            <a:pPr marL="0" indent="0">
              <a:buNone/>
            </a:pPr>
            <a:r>
              <a:rPr lang="en-US" dirty="0"/>
              <a:t>	(EPH. 3:3-5)  (I Pet. 1:10)</a:t>
            </a:r>
          </a:p>
        </p:txBody>
      </p:sp>
    </p:spTree>
    <p:extLst>
      <p:ext uri="{BB962C8B-B14F-4D97-AF65-F5344CB8AC3E}">
        <p14:creationId xmlns:p14="http://schemas.microsoft.com/office/powerpoint/2010/main" val="794358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</TotalTime>
  <Words>104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“COUNTING OUR SPIRITUAL BLESSINGS”</vt:lpstr>
      <vt:lpstr>SPIRITUAL BLESSINGS:</vt:lpstr>
      <vt:lpstr>SPIRITUAL BLESSINGS:</vt:lpstr>
      <vt:lpstr>SPIRITUAL BLESSINGS:</vt:lpstr>
      <vt:lpstr>SPIRITUAL BLESSINGS:</vt:lpstr>
      <vt:lpstr>SPIRITUAL BLESSINGS: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153</cp:revision>
  <dcterms:created xsi:type="dcterms:W3CDTF">2015-11-19T20:45:57Z</dcterms:created>
  <dcterms:modified xsi:type="dcterms:W3CDTF">2018-11-23T16:36:07Z</dcterms:modified>
</cp:coreProperties>
</file>