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6" r:id="rId3"/>
    <p:sldId id="298" r:id="rId4"/>
    <p:sldId id="29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95"/>
            <p14:sldId id="296"/>
            <p14:sldId id="298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“YOU ARE SANCTIFIED”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8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PATRIARCHAL ERA</a:t>
            </a:r>
          </a:p>
          <a:p>
            <a:pPr marL="0" indent="0">
              <a:buNone/>
            </a:pPr>
            <a:r>
              <a:rPr lang="en-US" dirty="0"/>
              <a:t>	(GEN. 4:7; 4:26; 7:2)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10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PATRIARCHAL ERA</a:t>
            </a:r>
          </a:p>
          <a:p>
            <a:endParaRPr lang="en-US" dirty="0"/>
          </a:p>
          <a:p>
            <a:r>
              <a:rPr lang="en-US" dirty="0"/>
              <a:t>MOSAIC ERA</a:t>
            </a:r>
          </a:p>
          <a:p>
            <a:pPr marL="0" indent="0">
              <a:buNone/>
            </a:pPr>
            <a:r>
              <a:rPr lang="en-US" dirty="0"/>
              <a:t>	(LEV. 10:1+)  (HEB. 8:5)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719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PATRIARCHAL ERA</a:t>
            </a:r>
          </a:p>
          <a:p>
            <a:endParaRPr lang="en-US" dirty="0"/>
          </a:p>
          <a:p>
            <a:r>
              <a:rPr lang="en-US" dirty="0"/>
              <a:t>MOSAIC ERA</a:t>
            </a:r>
          </a:p>
          <a:p>
            <a:endParaRPr lang="en-US" dirty="0"/>
          </a:p>
          <a:p>
            <a:r>
              <a:rPr lang="en-US" dirty="0"/>
              <a:t>CHRISTIAN ERA</a:t>
            </a:r>
          </a:p>
          <a:p>
            <a:pPr marL="0" indent="0">
              <a:buNone/>
            </a:pPr>
            <a:r>
              <a:rPr lang="en-US" dirty="0"/>
              <a:t>	(I PET. </a:t>
            </a:r>
            <a:r>
              <a:rPr lang="en-US"/>
              <a:t>1:15-16)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08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17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“YOU ARE SANCTIFIED”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137</cp:revision>
  <dcterms:created xsi:type="dcterms:W3CDTF">2015-11-19T20:49:09Z</dcterms:created>
  <dcterms:modified xsi:type="dcterms:W3CDTF">2018-09-14T15:53:19Z</dcterms:modified>
</cp:coreProperties>
</file>