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7" r:id="rId3"/>
    <p:sldId id="300" r:id="rId4"/>
    <p:sldId id="299" r:id="rId5"/>
    <p:sldId id="298" r:id="rId6"/>
    <p:sldId id="301" r:id="rId7"/>
    <p:sldId id="304" r:id="rId8"/>
    <p:sldId id="303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5"/>
            <p14:sldId id="297"/>
            <p14:sldId id="300"/>
            <p14:sldId id="299"/>
            <p14:sldId id="298"/>
            <p14:sldId id="301"/>
            <p14:sldId id="304"/>
            <p14:sldId id="303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MONEY:</a:t>
            </a:r>
            <a:br>
              <a:rPr lang="en-US" b="1" dirty="0"/>
            </a:br>
            <a:r>
              <a:rPr lang="en-US" b="1" dirty="0"/>
              <a:t>A CURSE OR A BLESSING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CURSES: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HOARDING</a:t>
            </a:r>
          </a:p>
          <a:p>
            <a:pPr marL="0" indent="0">
              <a:buNone/>
            </a:pPr>
            <a:r>
              <a:rPr lang="en-US" sz="4000" dirty="0"/>
              <a:t>	(MK. 10)</a:t>
            </a:r>
          </a:p>
        </p:txBody>
      </p:sp>
    </p:spTree>
    <p:extLst>
      <p:ext uri="{BB962C8B-B14F-4D97-AF65-F5344CB8AC3E}">
        <p14:creationId xmlns:p14="http://schemas.microsoft.com/office/powerpoint/2010/main" val="365673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CURSES: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HOARDING</a:t>
            </a:r>
          </a:p>
          <a:p>
            <a:r>
              <a:rPr lang="en-US" sz="4000" dirty="0"/>
              <a:t>WASTEFULNESS</a:t>
            </a:r>
          </a:p>
          <a:p>
            <a:pPr marL="0" indent="0">
              <a:buNone/>
            </a:pPr>
            <a:r>
              <a:rPr lang="en-US" sz="4000" dirty="0"/>
              <a:t>	(LK. 16)</a:t>
            </a:r>
          </a:p>
        </p:txBody>
      </p:sp>
    </p:spTree>
    <p:extLst>
      <p:ext uri="{BB962C8B-B14F-4D97-AF65-F5344CB8AC3E}">
        <p14:creationId xmlns:p14="http://schemas.microsoft.com/office/powerpoint/2010/main" val="343184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CURSES: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HOARDING</a:t>
            </a:r>
          </a:p>
          <a:p>
            <a:r>
              <a:rPr lang="en-US" sz="4000" dirty="0"/>
              <a:t>WASTEFULNESS</a:t>
            </a:r>
          </a:p>
          <a:p>
            <a:r>
              <a:rPr lang="en-US" sz="4000" dirty="0"/>
              <a:t>PRIORITIES</a:t>
            </a:r>
          </a:p>
          <a:p>
            <a:pPr marL="0" indent="0">
              <a:buNone/>
            </a:pPr>
            <a:r>
              <a:rPr lang="en-US" sz="4000" dirty="0"/>
              <a:t>	(I TIM. 6:6-9)</a:t>
            </a:r>
          </a:p>
        </p:txBody>
      </p:sp>
    </p:spTree>
    <p:extLst>
      <p:ext uri="{BB962C8B-B14F-4D97-AF65-F5344CB8AC3E}">
        <p14:creationId xmlns:p14="http://schemas.microsoft.com/office/powerpoint/2010/main" val="174622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CURSES: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HOARDING</a:t>
            </a:r>
          </a:p>
          <a:p>
            <a:r>
              <a:rPr lang="en-US" sz="4000" dirty="0"/>
              <a:t>WASTEFULNESS</a:t>
            </a:r>
          </a:p>
          <a:p>
            <a:r>
              <a:rPr lang="en-US" sz="4000" dirty="0"/>
              <a:t>PRIORITIES</a:t>
            </a:r>
          </a:p>
          <a:p>
            <a:r>
              <a:rPr lang="en-US" sz="4000" dirty="0"/>
              <a:t>EXTREME DEBT</a:t>
            </a:r>
          </a:p>
          <a:p>
            <a:pPr marL="0" indent="0">
              <a:buNone/>
            </a:pPr>
            <a:r>
              <a:rPr lang="en-US" sz="4000" dirty="0"/>
              <a:t>	(PROV. 22:7)</a:t>
            </a:r>
          </a:p>
        </p:txBody>
      </p:sp>
    </p:spTree>
    <p:extLst>
      <p:ext uri="{BB962C8B-B14F-4D97-AF65-F5344CB8AC3E}">
        <p14:creationId xmlns:p14="http://schemas.microsoft.com/office/powerpoint/2010/main" val="73624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79B5-F9B6-43A6-965F-96C567EB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BLESSINGS: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A45DC-BC51-43CE-9011-158F7C27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SAVE WELL</a:t>
            </a:r>
          </a:p>
          <a:p>
            <a:pPr marL="0" indent="0">
              <a:buNone/>
            </a:pPr>
            <a:r>
              <a:rPr lang="en-US" sz="4000" dirty="0"/>
              <a:t>	(PROV. 21:20; 28:19-20)</a:t>
            </a:r>
          </a:p>
        </p:txBody>
      </p:sp>
    </p:spTree>
    <p:extLst>
      <p:ext uri="{BB962C8B-B14F-4D97-AF65-F5344CB8AC3E}">
        <p14:creationId xmlns:p14="http://schemas.microsoft.com/office/powerpoint/2010/main" val="3496628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79B5-F9B6-43A6-965F-96C567EB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BLESSINGS: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A45DC-BC51-43CE-9011-158F7C27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SAVE WELL</a:t>
            </a:r>
          </a:p>
          <a:p>
            <a:r>
              <a:rPr lang="en-US" sz="4000" dirty="0"/>
              <a:t>SPEND WISELY</a:t>
            </a:r>
          </a:p>
          <a:p>
            <a:pPr marL="0" indent="0">
              <a:buNone/>
            </a:pPr>
            <a:r>
              <a:rPr lang="en-US" sz="4000" dirty="0"/>
              <a:t>	(PROV. 13:7)</a:t>
            </a:r>
          </a:p>
        </p:txBody>
      </p:sp>
    </p:spTree>
    <p:extLst>
      <p:ext uri="{BB962C8B-B14F-4D97-AF65-F5344CB8AC3E}">
        <p14:creationId xmlns:p14="http://schemas.microsoft.com/office/powerpoint/2010/main" val="283132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79B5-F9B6-43A6-965F-96C567EB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BLESSINGS: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A45DC-BC51-43CE-9011-158F7C27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SAVE WELL</a:t>
            </a:r>
          </a:p>
          <a:p>
            <a:r>
              <a:rPr lang="en-US" sz="4000" dirty="0"/>
              <a:t>SPEND WISELY</a:t>
            </a:r>
          </a:p>
          <a:p>
            <a:r>
              <a:rPr lang="en-US" sz="4000" dirty="0"/>
              <a:t>SHARE</a:t>
            </a:r>
          </a:p>
          <a:p>
            <a:pPr marL="0" indent="0">
              <a:buNone/>
            </a:pPr>
            <a:r>
              <a:rPr lang="en-US" sz="4000" dirty="0"/>
              <a:t>	(GAL. 6:10)</a:t>
            </a:r>
          </a:p>
        </p:txBody>
      </p:sp>
    </p:spTree>
    <p:extLst>
      <p:ext uri="{BB962C8B-B14F-4D97-AF65-F5344CB8AC3E}">
        <p14:creationId xmlns:p14="http://schemas.microsoft.com/office/powerpoint/2010/main" val="215528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79B5-F9B6-43A6-965F-96C567EB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BLESSINGS: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A45DC-BC51-43CE-9011-158F7C27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SAVE WELL</a:t>
            </a:r>
          </a:p>
          <a:p>
            <a:r>
              <a:rPr lang="en-US" sz="4000" dirty="0"/>
              <a:t>SPEND WISELY</a:t>
            </a:r>
          </a:p>
          <a:p>
            <a:r>
              <a:rPr lang="en-US" sz="4000" dirty="0"/>
              <a:t>SHARE</a:t>
            </a:r>
          </a:p>
          <a:p>
            <a:r>
              <a:rPr lang="en-US" sz="4000" dirty="0"/>
              <a:t>ENJOY WITHOUT GUILT</a:t>
            </a:r>
          </a:p>
          <a:p>
            <a:pPr marL="0" indent="0">
              <a:buNone/>
            </a:pPr>
            <a:r>
              <a:rPr lang="en-US" sz="4000" dirty="0"/>
              <a:t>	(I TIM. </a:t>
            </a:r>
            <a:r>
              <a:rPr lang="en-US" sz="4000"/>
              <a:t>6:17-19)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230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56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MONEY: A CURSE OR A BLESSING</vt:lpstr>
      <vt:lpstr>POTENTIAL CURSES:</vt:lpstr>
      <vt:lpstr>POTENTIAL CURSES:</vt:lpstr>
      <vt:lpstr>POTENTIAL CURSES:</vt:lpstr>
      <vt:lpstr>POTENTIAL CURSES:</vt:lpstr>
      <vt:lpstr>POTENTIAL BLESSINGS:</vt:lpstr>
      <vt:lpstr>POTENTIAL BLESSINGS:</vt:lpstr>
      <vt:lpstr>POTENTIAL BLESSINGS:</vt:lpstr>
      <vt:lpstr>POTENTIAL BLESSINGS: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141</cp:revision>
  <dcterms:created xsi:type="dcterms:W3CDTF">2015-11-19T20:45:57Z</dcterms:created>
  <dcterms:modified xsi:type="dcterms:W3CDTF">2018-09-05T17:13:25Z</dcterms:modified>
</cp:coreProperties>
</file>