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“MORE THAN CONQUERORS”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(ROM. 8:37)</a:t>
            </a:r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“KEYS TO CONQUERING”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WON’T HAPPEN THROUGH OURSELVES</a:t>
            </a:r>
          </a:p>
          <a:p>
            <a:pPr marL="0" indent="0">
              <a:buNone/>
            </a:pPr>
            <a:r>
              <a:rPr lang="en-US" dirty="0"/>
              <a:t>	(I COR. 15:57)  (II COR. 2:14)  (REV. 17:14)</a:t>
            </a:r>
          </a:p>
          <a:p>
            <a:pPr marL="0" indent="0">
              <a:buNone/>
            </a:pPr>
            <a:r>
              <a:rPr lang="en-US" dirty="0"/>
              <a:t>	(IS. 41:10)  (PS. 118:6)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“KEYS TO CONQUERING”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WON’T HAPPEN THROUGH OURSELVES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WON’T HAPPEN WITHOUT ENDURING TRIALS &amp; TRIBULATIONS</a:t>
            </a:r>
          </a:p>
          <a:p>
            <a:pPr marL="0" indent="0">
              <a:buNone/>
            </a:pPr>
            <a:r>
              <a:rPr lang="en-US" dirty="0"/>
              <a:t>	(II TIM. 4:7-8)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7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“KEYS TO CONQUERING”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WON’T HAPPEN THROUGH OURSELVES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WON’T HAPPEN WITHOUT ENDURING TRIALS &amp; TRIBULATIONS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WON’T HAPPEN WITHOUT CONTINUAL OBEDIENCE – (II PET. </a:t>
            </a:r>
            <a:r>
              <a:rPr lang="en-US"/>
              <a:t>1:3-4)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“MORE THAN CONQUERORS”</vt:lpstr>
      <vt:lpstr>“KEYS TO CONQUERING”</vt:lpstr>
      <vt:lpstr>“KEYS TO CONQUERING”</vt:lpstr>
      <vt:lpstr>“KEYS TO CONQUERING”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132</cp:revision>
  <dcterms:created xsi:type="dcterms:W3CDTF">2015-11-19T20:49:09Z</dcterms:created>
  <dcterms:modified xsi:type="dcterms:W3CDTF">2018-07-18T16:01:20Z</dcterms:modified>
</cp:coreProperties>
</file>