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85" r:id="rId2"/>
    <p:sldId id="292" r:id="rId3"/>
    <p:sldId id="294" r:id="rId4"/>
    <p:sldId id="293" r:id="rId5"/>
    <p:sldId id="295" r:id="rId6"/>
    <p:sldId id="296" r:id="rId7"/>
    <p:sldId id="297" r:id="rId8"/>
    <p:sldId id="298" r:id="rId9"/>
    <p:sldId id="299" r:id="rId10"/>
    <p:sldId id="300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58839EE3-D50A-4DD2-A397-94D785C11724}">
          <p14:sldIdLst>
            <p14:sldId id="285"/>
            <p14:sldId id="292"/>
            <p14:sldId id="294"/>
            <p14:sldId id="293"/>
            <p14:sldId id="295"/>
            <p14:sldId id="296"/>
            <p14:sldId id="297"/>
            <p14:sldId id="298"/>
            <p14:sldId id="299"/>
            <p14:sldId id="300"/>
          </p14:sldIdLst>
        </p14:section>
      </p14:sectionLst>
    </p:ex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6/28/2018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7785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6/28/2018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80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6/28/2018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6267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6/28/2018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3399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6/28/2018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3641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6/28/2018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2399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6/28/2018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6475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6/28/2018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1637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6/28/2018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785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6/28/2018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1218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6/28/2018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030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61A976-4ADB-474A-89AB-61C5EEF0ED2E}" type="datetimeFigureOut">
              <a:rPr lang="en-US" smtClean="0"/>
              <a:t>6/28/2018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3971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“FAITHFUL WHILE SUFFERING”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(I PET. 4:19)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7432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ELIJAH’S EXAMPLE: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TIME WITH GOD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SPOKE WITH GOD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GOT BUSY – (I KI. </a:t>
            </a:r>
            <a:r>
              <a:rPr lang="en-US" smtClean="0"/>
              <a:t>19:15-16)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2076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HOW TO VIEW SUFFERING: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AN OPPORTUNITY TO BE CHRISTLIKE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(I PET. 2:20-23)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0" indent="0">
              <a:buNone/>
            </a:pPr>
            <a:r>
              <a:rPr lang="en-US" dirty="0"/>
              <a:t>	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7075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HOW TO VIEW SUFFERING: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AN OPPORTUNITY TO BE CHRISTLIKE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AN OPPORTUNITY TO INFLUENCE OTHERS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(I PET. 3:13-16)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0" indent="0">
              <a:buNone/>
            </a:pPr>
            <a:r>
              <a:rPr lang="en-US" dirty="0"/>
              <a:t>	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960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HOW TO VIEW SUFFERING: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AN OPPORTUNITY TO BE CHRISTLIKE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AN OPPORTUNITY TO INFLUENCE OTHERS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 STEP IN THE MATURITY PROCESS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(I PET. 5:10)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0" indent="0">
              <a:buNone/>
            </a:pPr>
            <a:r>
              <a:rPr lang="en-US" dirty="0"/>
              <a:t>	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960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BENEFITS OF SUFFERING: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MAKES US DEPEND ON GOD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3593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BENEFITS OF SUFFERING: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MAKES US DEPEND ON GOD</a:t>
            </a:r>
          </a:p>
          <a:p>
            <a:endParaRPr lang="en-US" dirty="0"/>
          </a:p>
          <a:p>
            <a:r>
              <a:rPr lang="en-US" dirty="0" smtClean="0"/>
              <a:t>HELPS US HELP  OTHERS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(II COR. 1:3-4)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6844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BENEFITS OF SUFFERING: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MAKES US DEPEND ON GOD</a:t>
            </a:r>
          </a:p>
          <a:p>
            <a:endParaRPr lang="en-US" dirty="0"/>
          </a:p>
          <a:p>
            <a:r>
              <a:rPr lang="en-US" dirty="0" smtClean="0"/>
              <a:t>HELPS US HELP  OTHERS</a:t>
            </a:r>
          </a:p>
          <a:p>
            <a:endParaRPr lang="en-US" dirty="0"/>
          </a:p>
          <a:p>
            <a:r>
              <a:rPr lang="en-US" dirty="0" smtClean="0"/>
              <a:t>A REMINDER THAT WE ARE HEADING TOWARD A PLACE WHERE THERE IS NO SUFFERING – (REV. 21:4, 23)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6844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ELIJAH’S EXAMPLE: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TIME WITH GOD – (I KI. 19:8)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2379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ELIJAH’S EXAMPLE: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TIME WITH GOD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SPOKE WITH GOD – (I KI. 19:10)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2076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564</TotalTime>
  <Words>161</Words>
  <Application>Microsoft Office PowerPoint</Application>
  <PresentationFormat>On-screen Show (4:3)</PresentationFormat>
  <Paragraphs>49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“FAITHFUL WHILE SUFFERING”</vt:lpstr>
      <vt:lpstr>HOW TO VIEW SUFFERING:</vt:lpstr>
      <vt:lpstr>HOW TO VIEW SUFFERING:</vt:lpstr>
      <vt:lpstr>HOW TO VIEW SUFFERING:</vt:lpstr>
      <vt:lpstr>BENEFITS OF SUFFERING:</vt:lpstr>
      <vt:lpstr>BENEFITS OF SUFFERING:</vt:lpstr>
      <vt:lpstr>BENEFITS OF SUFFERING:</vt:lpstr>
      <vt:lpstr>ELIJAH’S EXAMPLE:</vt:lpstr>
      <vt:lpstr>ELIJAH’S EXAMPLE:</vt:lpstr>
      <vt:lpstr>ELIJAH’S EXAMPLE: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JESUS’ VIEW OF TRUTH</dc:title>
  <dc:creator>4th street church</dc:creator>
  <cp:lastModifiedBy>4th street church</cp:lastModifiedBy>
  <cp:revision>128</cp:revision>
  <dcterms:created xsi:type="dcterms:W3CDTF">2015-11-19T20:45:57Z</dcterms:created>
  <dcterms:modified xsi:type="dcterms:W3CDTF">2018-06-28T19:19:08Z</dcterms:modified>
</cp:coreProperties>
</file>