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92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5"/>
            <p14:sldId id="292"/>
            <p14:sldId id="295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STUDY: TIME &amp; EFFORT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TIME &amp; EFFORT: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DUE TO LENGTH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07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TIME &amp; EFFORT: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DUE TO LENGTH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TAKES MORE THAN CASUAL EFFORT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(EPH. 3:3)  (II PET. 3:1-2)  (HEB. 5:12)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4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TIME &amp; EFFORT: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DUE TO LENGTH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TAKES MORE THAN CASUAL EFFORT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ALWAYS CLEAR CUT ANSWERS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COR. 16:2)  (I JN. 3:2)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4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TIME &amp; EFFORT: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DUE TO LENGTH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TAKES MORE THAN CASUAL EFFORT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ALWAYS CLEAR CUT ANSWERS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NECESSITY OF MAKING PERSONAL APPLICATIONS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</a:t>
            </a:r>
            <a:r>
              <a:rPr lang="en-US" smtClean="0"/>
              <a:t>6:33; 19:11</a:t>
            </a:r>
            <a:r>
              <a:rPr lang="en-US" dirty="0" smtClean="0"/>
              <a:t>)  (MK. 10:22)   </a:t>
            </a: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4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63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STUDY: TIME &amp; EFFORT</vt:lpstr>
      <vt:lpstr>TIME &amp; EFFORT:</vt:lpstr>
      <vt:lpstr>TIME &amp; EFFORT:</vt:lpstr>
      <vt:lpstr>TIME &amp; EFFORT:</vt:lpstr>
      <vt:lpstr>TIME &amp; EFFORT: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127</cp:revision>
  <dcterms:created xsi:type="dcterms:W3CDTF">2015-11-19T20:45:57Z</dcterms:created>
  <dcterms:modified xsi:type="dcterms:W3CDTF">2018-06-20T22:31:10Z</dcterms:modified>
</cp:coreProperties>
</file>