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92" r:id="rId3"/>
    <p:sldId id="293" r:id="rId4"/>
    <p:sldId id="296" r:id="rId5"/>
    <p:sldId id="295" r:id="rId6"/>
    <p:sldId id="294" r:id="rId7"/>
    <p:sldId id="297" r:id="rId8"/>
    <p:sldId id="298" r:id="rId9"/>
    <p:sldId id="299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“HUMBLING OUSELVES”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4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AIDS TO HUMBLING OURSELVES: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MEDITATE ON GOD’S GREATNESS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GOD’S WORD SERIOUSLY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OURSELVES AS WE ARE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(I PET. 5:6) – “HUMBLE YOURSELVES THEREFORE 	UNDER THE MIGHTY HAND OF GOD, THAT 	HE MAY EXALT YOU IN DUE TIME”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(JAM. 4:10) – “HUMBLE YOURSELVES IN THE 	SIGHT OF THE LORD, AND HE SHALL LIFT 	YOU UP.”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07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SOME MISCONCEPTIONS: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HUMILITY IS NOT WEAKNESS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781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SOME MISCONCEPTIONS: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HUMILITY IS NOT WEAKNESS</a:t>
            </a:r>
          </a:p>
          <a:p>
            <a:endParaRPr lang="en-US" dirty="0" smtClean="0"/>
          </a:p>
          <a:p>
            <a:r>
              <a:rPr lang="en-US" dirty="0" smtClean="0"/>
              <a:t>HUMILITY DOES NOT PREVENT LEADERSHIP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(MT. 3:11)  (MT. 3:14)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94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SOME MISCONCEPTIONS: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HUMILITY IS NOT WEAKNESS</a:t>
            </a:r>
          </a:p>
          <a:p>
            <a:endParaRPr lang="en-US" dirty="0" smtClean="0"/>
          </a:p>
          <a:p>
            <a:r>
              <a:rPr lang="en-US" dirty="0" smtClean="0"/>
              <a:t>HUMILITY DOES NOT PREVENT LEADERSHIP</a:t>
            </a:r>
          </a:p>
          <a:p>
            <a:endParaRPr lang="en-US" dirty="0" smtClean="0"/>
          </a:p>
          <a:p>
            <a:r>
              <a:rPr lang="en-US" dirty="0" smtClean="0"/>
              <a:t>HUMILITY DOES NOT PREVENT REBUKING SIN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94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SOME MISCONCEPTIONS: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HUMILITY IS NOT WEAKNESS</a:t>
            </a:r>
          </a:p>
          <a:p>
            <a:endParaRPr lang="en-US" dirty="0" smtClean="0"/>
          </a:p>
          <a:p>
            <a:r>
              <a:rPr lang="en-US" dirty="0" smtClean="0"/>
              <a:t>HUMILITY DOES NOT PREVENT LEADERSHIP</a:t>
            </a:r>
          </a:p>
          <a:p>
            <a:endParaRPr lang="en-US" dirty="0" smtClean="0"/>
          </a:p>
          <a:p>
            <a:r>
              <a:rPr lang="en-US" dirty="0" smtClean="0"/>
              <a:t>HUMILITY DOES NOT PREVENT REBUKING SIN</a:t>
            </a:r>
          </a:p>
          <a:p>
            <a:endParaRPr lang="en-US" dirty="0" smtClean="0"/>
          </a:p>
          <a:p>
            <a:r>
              <a:rPr lang="en-US" dirty="0" smtClean="0"/>
              <a:t>HUMILITY DOES OT REQUIRE DISDAINFUL VIEWS OF SELF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1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AIDS TO HUMBLING OURSELVES: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MEDITATE ON GOD’S GREATNESS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(PS. 8:3-4)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3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AIDS TO HUMBLING OURSELVES: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MEDITATE ON GOD’S GREATNESS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GOD’S WORD SERIOUSLY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(II CHRON. 34:27)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AIDS TO HUMBLING OURSELVES: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MEDITATE ON GOD’S GREATNESS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TAKE GOD’S WORD SERIOUSLY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SEE OURSELVES AS WE ARE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(ROM. 12:3)  (I COR. 4:7; 15:10)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7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519</TotalTime>
  <Words>137</Words>
  <Application>Microsoft Office PowerPoint</Application>
  <PresentationFormat>On-screen Show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“HUMBLING OUSELVES”</vt:lpstr>
      <vt:lpstr>PowerPoint Presentation</vt:lpstr>
      <vt:lpstr>SOME MISCONCEPTIONS:</vt:lpstr>
      <vt:lpstr>SOME MISCONCEPTIONS:</vt:lpstr>
      <vt:lpstr>SOME MISCONCEPTIONS:</vt:lpstr>
      <vt:lpstr>SOME MISCONCEPTIONS:</vt:lpstr>
      <vt:lpstr>AIDS TO HUMBLING OURSELVES:</vt:lpstr>
      <vt:lpstr>AIDS TO HUMBLING OURSELVES:</vt:lpstr>
      <vt:lpstr>AIDS TO HUMBLING OURSELVES:</vt:lpstr>
      <vt:lpstr>AIDS TO HUMBLING OURSELVES: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121</cp:revision>
  <dcterms:created xsi:type="dcterms:W3CDTF">2015-11-19T20:45:57Z</dcterms:created>
  <dcterms:modified xsi:type="dcterms:W3CDTF">2018-05-17T17:48:27Z</dcterms:modified>
</cp:coreProperties>
</file>