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1" r:id="rId3"/>
    <p:sldId id="295" r:id="rId4"/>
    <p:sldId id="294" r:id="rId5"/>
    <p:sldId id="293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91"/>
            <p14:sldId id="295"/>
            <p14:sldId id="294"/>
            <p14:sldId id="293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A SPIRITUAL </a:t>
            </a:r>
            <a:br>
              <a:rPr lang="en-US" sz="6000" b="1" dirty="0" smtClean="0"/>
            </a:br>
            <a:r>
              <a:rPr lang="en-US" sz="6000" b="1" dirty="0" smtClean="0"/>
              <a:t>“BUCKET LIST”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PET. 4:7-11)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SPIRITUAL “BUCKET LIST”: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RESTRAINT – (v. 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SPIRITUAL “BUCKET LIST”: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RESTRAINT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PRAYERFULNESS – (v. 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SPIRITUAL “BUCKET LIST”: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RESTRAINT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PRAYERFULNESS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FERVENT LOVE FOR BRETHREN – (v.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4:11, 20-21)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SPIRITUAL “BUCKET LIST”: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RESTRAINT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PRAYERFULNESS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FERVENT LOVE FOR BRETHREN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HOSPITALITY – (v. 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SPIRITUAL “BUCKET LIST”: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RESTRAINT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PRAYERFULNESS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FERVENT LOVE FOR BRETHREN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GOOD STEWARDSHIP – (v.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98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SPIRITUAL  “BUCKET LIST”</vt:lpstr>
      <vt:lpstr>A SPIRITUAL “BUCKET LIST”:</vt:lpstr>
      <vt:lpstr>A SPIRITUAL “BUCKET LIST”:</vt:lpstr>
      <vt:lpstr>A SPIRITUAL “BUCKET LIST”:</vt:lpstr>
      <vt:lpstr>A SPIRITUAL “BUCKET LIST”:</vt:lpstr>
      <vt:lpstr>A SPIRITUAL “BUCKET LIST”: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122</cp:revision>
  <dcterms:created xsi:type="dcterms:W3CDTF">2015-11-19T20:49:09Z</dcterms:created>
  <dcterms:modified xsi:type="dcterms:W3CDTF">2018-05-17T17:41:14Z</dcterms:modified>
</cp:coreProperties>
</file>