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1" r:id="rId3"/>
    <p:sldId id="293" r:id="rId4"/>
    <p:sldId id="29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91"/>
            <p14:sldId id="293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“WORSE THAN SODOM?”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WORSE THAN SODOM?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CIRCUMSTANCES &amp; OPPORTUNITIES WILL BE TAKEN INTO ACCOUNT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12:48)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WORSE THAN SODOM?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CIRCUMSTANCES &amp; OPPORTUNITIES WILL BE TAKEN INTO ACCOUNT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“THEY REPENTED NOT” – (MT. 11:20)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WORSE THAN SODOM?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CIRCUMSTANCES &amp; OPPORTUNITIES WILL BE TAKEN INTO ACCOUNT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“THEY REPENTED NOT”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TOLERATION WAS AT THE “DAY OF JUDGMENT” – (MT. </a:t>
            </a:r>
            <a:r>
              <a:rPr lang="en-US" smtClean="0"/>
              <a:t>11:22, 24)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77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“WORSE THAN SODOM?”</vt:lpstr>
      <vt:lpstr>WORSE THAN SODOM?</vt:lpstr>
      <vt:lpstr>WORSE THAN SODOM?</vt:lpstr>
      <vt:lpstr>WORSE THAN SODOM?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119</cp:revision>
  <dcterms:created xsi:type="dcterms:W3CDTF">2015-11-19T20:49:09Z</dcterms:created>
  <dcterms:modified xsi:type="dcterms:W3CDTF">2018-04-20T17:06:38Z</dcterms:modified>
</cp:coreProperties>
</file>