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1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89"/>
            <p14:sldId id="291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“ACKNOWLEDGING THE WAR”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ACKNOWLEDGING THE WAR: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AN INVISIBLE WAR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6:12)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ACKNOWLEDGING THE WAR: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AN INVISIBLE WAR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 NOT UNDERESTIMATE THE ENEMY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2:11)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ACKNOWLEDGING THE WAR: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AN INVISIBLE WAR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 OT UNDERESTIMATE THE ENEMY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STRONG MEANS SACRIFICING SOME THINGS – (II TIM. </a:t>
            </a:r>
            <a:r>
              <a:rPr lang="en-US" smtClean="0"/>
              <a:t>2:4)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“ACKNOWLEDGING THE WAR”</vt:lpstr>
      <vt:lpstr>ACKNOWLEDGING THE WAR:</vt:lpstr>
      <vt:lpstr>ACKNOWLEDGING THE WAR:</vt:lpstr>
      <vt:lpstr>ACKNOWLEDGING THE WAR: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115</cp:revision>
  <dcterms:created xsi:type="dcterms:W3CDTF">2015-11-19T20:49:09Z</dcterms:created>
  <dcterms:modified xsi:type="dcterms:W3CDTF">2018-03-22T15:44:56Z</dcterms:modified>
</cp:coreProperties>
</file>