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1" r:id="rId3"/>
    <p:sldId id="294" r:id="rId4"/>
    <p:sldId id="293" r:id="rId5"/>
    <p:sldId id="29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“THE INERRANCY OF SCRIPTURE”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INERRANCY: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INERRANCY: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CONNECTION TO INSPIRATION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TIM. 3:16-17)  (II PET. 1:21)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2:12-13)  (I THES. 2:13)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INERRANCY: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CONNECTION TO INSPIRATION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RESULT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3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INERRANCY: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CONNECTION TO INSPIRATION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RESULT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TEMPTATION TO COMPROMISE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3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37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“THE INERRANCY OF SCRIPTURE”</vt:lpstr>
      <vt:lpstr>INERRANCY:</vt:lpstr>
      <vt:lpstr>INERRANCY:</vt:lpstr>
      <vt:lpstr>INERRANCY:</vt:lpstr>
      <vt:lpstr>INERRANCY: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100</cp:revision>
  <dcterms:created xsi:type="dcterms:W3CDTF">2015-11-19T20:45:57Z</dcterms:created>
  <dcterms:modified xsi:type="dcterms:W3CDTF">2017-12-28T17:11:17Z</dcterms:modified>
</cp:coreProperties>
</file>