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8" r:id="rId3"/>
    <p:sldId id="285" r:id="rId4"/>
    <p:sldId id="287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9"/>
            <p14:sldId id="288"/>
            <p14:sldId id="285"/>
            <p14:sldId id="287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9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“STRANGERS IN A STRANGE LAND”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MODESTY</a:t>
            </a:r>
          </a:p>
          <a:p>
            <a:pPr marL="0" indent="0">
              <a:buNone/>
            </a:pPr>
            <a:r>
              <a:rPr lang="en-US" dirty="0" smtClean="0"/>
              <a:t>GAMBLING</a:t>
            </a:r>
          </a:p>
          <a:p>
            <a:pPr marL="0" indent="0">
              <a:buNone/>
            </a:pPr>
            <a:r>
              <a:rPr lang="en-US" dirty="0" smtClean="0"/>
              <a:t>DIVORCE</a:t>
            </a:r>
          </a:p>
          <a:p>
            <a:pPr marL="0" indent="0">
              <a:buNone/>
            </a:pPr>
            <a:r>
              <a:rPr lang="en-US" dirty="0" smtClean="0"/>
              <a:t>SUBMISSION</a:t>
            </a:r>
          </a:p>
          <a:p>
            <a:pPr marL="0" indent="0">
              <a:buNone/>
            </a:pPr>
            <a:r>
              <a:rPr lang="en-US" dirty="0" smtClean="0"/>
              <a:t>PORNOGRAPHY</a:t>
            </a:r>
          </a:p>
          <a:p>
            <a:pPr marL="0" indent="0">
              <a:buNone/>
            </a:pPr>
            <a:r>
              <a:rPr lang="en-US" dirty="0" smtClean="0"/>
              <a:t>RACISM</a:t>
            </a:r>
          </a:p>
          <a:p>
            <a:pPr marL="0" indent="0">
              <a:buNone/>
            </a:pPr>
            <a:r>
              <a:rPr lang="en-US" dirty="0" smtClean="0"/>
              <a:t>DANCING</a:t>
            </a:r>
          </a:p>
          <a:p>
            <a:pPr marL="0" indent="0">
              <a:buNone/>
            </a:pPr>
            <a:r>
              <a:rPr lang="en-US" dirty="0" smtClean="0"/>
              <a:t>EVOLUTION</a:t>
            </a:r>
          </a:p>
          <a:p>
            <a:pPr marL="0" indent="0">
              <a:buNone/>
            </a:pPr>
            <a:r>
              <a:rPr lang="en-US" dirty="0" smtClean="0"/>
              <a:t>SOCIAL GOSPEL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“SEXUAL PURITY”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THES. 4:1-8)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SOME KEYS TO PURITY: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CERTAIN SITUATIONS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SOME KEYS TO PURITY: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CERTAIN SITUATIONS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CERTAIN ASSOCIATIONS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SOME KEYS TO PURITY: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CERTAIN SITUATIONS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CERTAIN ASSOCIATIONS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CONTROL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43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59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“STRANGERS IN A STRANGE LAND”</vt:lpstr>
      <vt:lpstr>“SEXUAL PURITY”</vt:lpstr>
      <vt:lpstr>SOME KEYS TO PURITY:</vt:lpstr>
      <vt:lpstr>SOME KEYS TO PURITY:</vt:lpstr>
      <vt:lpstr>SOME KEYS TO PURITY: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104</cp:revision>
  <dcterms:created xsi:type="dcterms:W3CDTF">2015-11-19T20:49:09Z</dcterms:created>
  <dcterms:modified xsi:type="dcterms:W3CDTF">2017-12-14T16:34:55Z</dcterms:modified>
</cp:coreProperties>
</file>