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5" r:id="rId3"/>
    <p:sldId id="289" r:id="rId4"/>
    <p:sldId id="288" r:id="rId5"/>
    <p:sldId id="287" r:id="rId6"/>
    <p:sldId id="28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84"/>
            <p14:sldId id="285"/>
            <p14:sldId id="289"/>
            <p14:sldId id="288"/>
            <p14:sldId id="287"/>
            <p14:sldId id="28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18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“CAN WE FEEL SHAME?”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(JER. 6:15)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85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SHOULD WE BE BLUSHING?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</a:t>
            </a:r>
            <a:r>
              <a:rPr lang="en-US" dirty="0" smtClean="0"/>
              <a:t>HABITS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(II TIM. 2:15)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402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SHOULD WE BE BLUSHING?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HABITS</a:t>
            </a:r>
          </a:p>
          <a:p>
            <a:r>
              <a:rPr lang="en-US" dirty="0" smtClean="0"/>
              <a:t>ATTENDANCE </a:t>
            </a:r>
            <a:r>
              <a:rPr lang="en-US" dirty="0" smtClean="0"/>
              <a:t>HABITS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(PS. 122:1)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92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SHOULD WE BE BLUSHING?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HABITS</a:t>
            </a:r>
          </a:p>
          <a:p>
            <a:r>
              <a:rPr lang="en-US" dirty="0" smtClean="0"/>
              <a:t>ATTENDANCE </a:t>
            </a:r>
            <a:r>
              <a:rPr lang="en-US" dirty="0" smtClean="0"/>
              <a:t>HABITS</a:t>
            </a:r>
          </a:p>
          <a:p>
            <a:r>
              <a:rPr lang="en-US" dirty="0" smtClean="0"/>
              <a:t>GIVING HABITS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(II COR. 8:3; 9:6; 9:7)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TIM. 6:18-19)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92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SHOULD WE BE BLUSHING?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HABITS</a:t>
            </a:r>
          </a:p>
          <a:p>
            <a:r>
              <a:rPr lang="en-US" dirty="0" smtClean="0"/>
              <a:t>ATTENDANCE </a:t>
            </a:r>
            <a:r>
              <a:rPr lang="en-US" dirty="0" smtClean="0"/>
              <a:t>HABITS</a:t>
            </a:r>
          </a:p>
          <a:p>
            <a:r>
              <a:rPr lang="en-US" dirty="0" smtClean="0"/>
              <a:t>GIVING HABITS</a:t>
            </a:r>
          </a:p>
          <a:p>
            <a:r>
              <a:rPr lang="en-US" dirty="0" smtClean="0"/>
              <a:t>PRIORITIES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(MT. 6:33)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92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SHOULD WE BE BLUSHING?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HABITS</a:t>
            </a:r>
          </a:p>
          <a:p>
            <a:r>
              <a:rPr lang="en-US" dirty="0" smtClean="0"/>
              <a:t>ATTENDANCE </a:t>
            </a:r>
            <a:r>
              <a:rPr lang="en-US" dirty="0" smtClean="0"/>
              <a:t>HABITS</a:t>
            </a:r>
          </a:p>
          <a:p>
            <a:r>
              <a:rPr lang="en-US" dirty="0" smtClean="0"/>
              <a:t>GIVING HABITS</a:t>
            </a:r>
          </a:p>
          <a:p>
            <a:r>
              <a:rPr lang="en-US" dirty="0" smtClean="0"/>
              <a:t>PRIORITIES</a:t>
            </a:r>
          </a:p>
          <a:p>
            <a:r>
              <a:rPr lang="en-US" dirty="0" smtClean="0"/>
              <a:t>MORALITY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(GAL. 5:19+)  (PHIL. </a:t>
            </a:r>
            <a:r>
              <a:rPr lang="en-US" smtClean="0"/>
              <a:t>2:15)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92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63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“CAN WE FEEL SHAME?”</vt:lpstr>
      <vt:lpstr>SHOULD WE BE BLUSHING?</vt:lpstr>
      <vt:lpstr>SHOULD WE BE BLUSHING?</vt:lpstr>
      <vt:lpstr>SHOULD WE BE BLUSHING?</vt:lpstr>
      <vt:lpstr>SHOULD WE BE BLUSHING?</vt:lpstr>
      <vt:lpstr>SHOULD WE BE BLUSHING?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4th street church</cp:lastModifiedBy>
  <cp:revision>103</cp:revision>
  <dcterms:created xsi:type="dcterms:W3CDTF">2015-11-19T20:49:09Z</dcterms:created>
  <dcterms:modified xsi:type="dcterms:W3CDTF">2017-12-07T18:12:44Z</dcterms:modified>
</cp:coreProperties>
</file>