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7" r:id="rId3"/>
    <p:sldId id="279" r:id="rId4"/>
    <p:sldId id="278" r:id="rId5"/>
    <p:sldId id="280" r:id="rId6"/>
    <p:sldId id="28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/>
        </p14:section>
        <p14:section name="Untitled Section" id="{A230A170-8D77-4CD7-95E2-CC76A34A3F54}">
          <p14:sldIdLst>
            <p14:sldId id="268"/>
            <p14:sldId id="277"/>
            <p14:sldId id="279"/>
            <p14:sldId id="278"/>
            <p14:sldId id="280"/>
            <p14:sldId id="28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18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“THE SOCIAL GOSPEL”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78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BASIC PRINCIPLES: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CHURCH HAS A SPIRITUAL MISSION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(EPH. 4:11-16)  (ROM. 1:16)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59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BASIC PRINCIPLES: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CHURCH HAS A SPIRITUAL MISSION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GOSPEL IS NOT TO BE TAUGHT BY WORLDLY LURES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COR. 1:18+; 2:6-7)  (JN. 6:26, 44-45)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1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BASIC PRINCIPLES: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CHURCH HAS A SPIRITUAL MISSION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GOSPEL IS NOT TO BE TAUGHT BY WORLDLY LURES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HENCE, THE PURE GOSPEL MUST BE PREACHED – (JN. 6:60-68)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1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ASIDES: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“IT IS FELLOWSHIP”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(PHIL. 1:5; 2:1; 3:10)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37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ASIDES: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“IT IS FELLOWSHIP”</a:t>
            </a:r>
          </a:p>
          <a:p>
            <a:endParaRPr lang="en-US" dirty="0"/>
          </a:p>
          <a:p>
            <a:r>
              <a:rPr lang="en-US" dirty="0" smtClean="0"/>
              <a:t>IT IS AN AID TO SHOWING “BROTHERLY LOVE”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66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90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“THE SOCIAL GOSPEL”</vt:lpstr>
      <vt:lpstr>BASIC PRINCIPLES:</vt:lpstr>
      <vt:lpstr>BASIC PRINCIPLES:</vt:lpstr>
      <vt:lpstr>BASIC PRINCIPLES:</vt:lpstr>
      <vt:lpstr>ASIDES:</vt:lpstr>
      <vt:lpstr>ASIDES: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100</cp:revision>
  <dcterms:created xsi:type="dcterms:W3CDTF">2015-11-19T20:49:09Z</dcterms:created>
  <dcterms:modified xsi:type="dcterms:W3CDTF">2017-11-21T17:02:53Z</dcterms:modified>
</cp:coreProperties>
</file>