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1" r:id="rId3"/>
    <p:sldId id="293" r:id="rId4"/>
    <p:sldId id="29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REHOBOAM:</a:t>
            </a:r>
            <a:br>
              <a:rPr lang="en-US" b="1" dirty="0" smtClean="0"/>
            </a:br>
            <a:r>
              <a:rPr lang="en-US" b="1" dirty="0" smtClean="0"/>
              <a:t>A CHARACTER STUDY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REHOBOAM: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FAILED TO SEEK GOD’S COUNSEL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KI. 12:3+)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REHOBOAM: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FAILED TO SEEK GOD’S COUNSEL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CHOSE INFERIOR COUNSEL – (v. 6-11)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3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REHOBOAM: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FAILED TO SEEK GOD’S COUNSEL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CHOSE INFERIOR COUNSEL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REFUSED TO SERVE – (v. 7)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903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44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REHOBOAM: A CHARACTER STUDY</vt:lpstr>
      <vt:lpstr>REHOBOAM:</vt:lpstr>
      <vt:lpstr>REHOBOAM:</vt:lpstr>
      <vt:lpstr>REHOBOAM: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96</cp:revision>
  <dcterms:created xsi:type="dcterms:W3CDTF">2015-11-19T20:45:57Z</dcterms:created>
  <dcterms:modified xsi:type="dcterms:W3CDTF">2017-11-21T16:57:12Z</dcterms:modified>
</cp:coreProperties>
</file>