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73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/>
        </p14:section>
        <p14:section name="Untitled Section" id="{A230A170-8D77-4CD7-95E2-CC76A34A3F54}">
          <p14:sldIdLst>
            <p14:sldId id="268"/>
            <p14:sldId id="271"/>
            <p14:sldId id="273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“TO WHOM DOES GOD’S MARRIAGE LAW APPLY?”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“DOES GOD’S MARRIAGE LAW APPLY TO NON-CHRISTIANS?”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“WHOSOEVER</a:t>
            </a:r>
            <a:r>
              <a:rPr lang="en-US" dirty="0" smtClean="0"/>
              <a:t>“ 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3:16)  (ROM. 10:13)  (MT. 19:9)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“DOES GOD’S MARRIAGE LAW APPLY TO NON-CHRISTIANS?”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“WHOSOEVER</a:t>
            </a:r>
            <a:r>
              <a:rPr lang="en-US" dirty="0" smtClean="0"/>
              <a:t>“ 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3:16)  (ROM. 10:13)  (MT. 19:9)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ACCOUNTABILITY 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6:9-11)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“DOES GOD’S MARRIAGE LAW APPLY TO NON-CHRISTIANS?”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“WHOSOEVER</a:t>
            </a:r>
            <a:r>
              <a:rPr lang="en-US" dirty="0" smtClean="0"/>
              <a:t>“ 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3:16)  (ROM. 10:13)  (MT. 19:9)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ACCOUNTABILITY 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6:9-11)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smtClean="0"/>
              <a:t>REPENTANCE 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TIM. 1:9-11)</a:t>
            </a:r>
          </a:p>
        </p:txBody>
      </p:sp>
    </p:spTree>
    <p:extLst>
      <p:ext uri="{BB962C8B-B14F-4D97-AF65-F5344CB8AC3E}">
        <p14:creationId xmlns:p14="http://schemas.microsoft.com/office/powerpoint/2010/main" val="16520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“TO WHOM DOES GOD’S MARRIAGE LAW APPLY?”</vt:lpstr>
      <vt:lpstr>“DOES GOD’S MARRIAGE LAW APPLY TO NON-CHRISTIANS?”</vt:lpstr>
      <vt:lpstr>“DOES GOD’S MARRIAGE LAW APPLY TO NON-CHRISTIANS?”</vt:lpstr>
      <vt:lpstr>“DOES GOD’S MARRIAGE LAW APPLY TO NON-CHRISTIANS?”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98</cp:revision>
  <dcterms:created xsi:type="dcterms:W3CDTF">2015-11-19T20:49:09Z</dcterms:created>
  <dcterms:modified xsi:type="dcterms:W3CDTF">2017-11-08T18:55:32Z</dcterms:modified>
</cp:coreProperties>
</file>