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F76B56-3538-460C-B2E2-8E5F6CA90FCB}">
          <p14:sldIdLst>
            <p14:sldId id="258"/>
            <p14:sldId id="259"/>
            <p14:sldId id="261"/>
            <p14:sldId id="260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“CONQUERING LUST”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PROVERBS 5-7: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(5:1-6, 20-23)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PROVERBS 5-7: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(5:1-6, 20-23)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(6:20-32)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PROVERBS 5-7: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(5:1-6, 20-23)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(6:20-32)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(7:7-24+)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STUDY / ACCEPTANCE OF GOD’S WORD WILL CHANGE OUR “INTENSE DESIRES” – (II COR. 3:18)</a:t>
            </a:r>
          </a:p>
        </p:txBody>
      </p:sp>
    </p:spTree>
    <p:extLst>
      <p:ext uri="{BB962C8B-B14F-4D97-AF65-F5344CB8AC3E}">
        <p14:creationId xmlns:p14="http://schemas.microsoft.com/office/powerpoint/2010/main" val="214606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STUDY / ACCEPTANCE OF GOD’S WORD WILL CHANGE OUR “INTENSE DESIRES”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BETTER UNDERSTANDING OF CONTENTMENT WILL LESSEN THE CONFUSION BETWEEN NEEDS AND WANTS – (PHIL. 4:11-12, 19)</a:t>
            </a:r>
          </a:p>
        </p:txBody>
      </p:sp>
    </p:spTree>
    <p:extLst>
      <p:ext uri="{BB962C8B-B14F-4D97-AF65-F5344CB8AC3E}">
        <p14:creationId xmlns:p14="http://schemas.microsoft.com/office/powerpoint/2010/main" val="211378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STUDY / ACCEPTANCE OF GOD’S WORD WILL CHANGE OUR “INTENSE DESIRES”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BETTER UNDERSTANDING OF CONTENTMENT WILL LESSEN THE CONFUSION BETWEEN NEEDS AND WANTS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BETTER JUDGMENTS ABOUT CIRCUMSTANCES WE ALLOW OURSELF TO BE IN – (ROM. 14:13)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8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143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“CONQUERING LUST”</vt:lpstr>
      <vt:lpstr>PROVERBS 5-7:</vt:lpstr>
      <vt:lpstr>PROVERBS 5-7:</vt:lpstr>
      <vt:lpstr>PROVERBS 5-7: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34</cp:revision>
  <dcterms:created xsi:type="dcterms:W3CDTF">2015-11-19T20:45:57Z</dcterms:created>
  <dcterms:modified xsi:type="dcterms:W3CDTF">2017-09-26T17:09:00Z</dcterms:modified>
</cp:coreProperties>
</file>