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7" r:id="rId3"/>
    <p:sldId id="266" r:id="rId4"/>
    <p:sldId id="268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63"/>
            <p14:sldId id="267"/>
            <p14:sldId id="266"/>
            <p14:sldId id="268"/>
            <p14:sldId id="269"/>
            <p14:sldId id="270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 KINGS 10:1+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SHE RECOGNIZED HIS WISDOM / GREATNESS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KI. 3:12; 4:32+; 10:1-3)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99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 KINGS 10:1+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SHE RECOGNIZED HIS WISDOM / GREATNESS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AWE-INSPIRING VISIT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KI. 10:4-7)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98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 KINGS 10:1+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SHE RECOGNIZED HIS WISDOM / GREATNESS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AWE-INSPIRING VISIT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RECOGNIZED THE BLESSING OF SUCH A KING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KI. 10:8-9)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98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“THE KING OF KINGS”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78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“KING OF KINGS”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RECOGNIZE HIS WISDOM / GREATNESS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(LK. 11:31)  (JN. 7:46; 21:25)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14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“KING OF KINGS”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RECOGNIZE HIS WISDOM / GREATNESS</a:t>
            </a:r>
          </a:p>
          <a:p>
            <a:endParaRPr lang="en-US" dirty="0"/>
          </a:p>
          <a:p>
            <a:r>
              <a:rPr lang="en-US" dirty="0" smtClean="0"/>
              <a:t>“COME AND SEE”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(EX. 33:20, 33; 34:5-8)  (EZEK. 1:28)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81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“KING OF KINGS”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RECOGNIZE HIS WISDOM / GREATNESS</a:t>
            </a:r>
          </a:p>
          <a:p>
            <a:endParaRPr lang="en-US" dirty="0"/>
          </a:p>
          <a:p>
            <a:r>
              <a:rPr lang="en-US" dirty="0" smtClean="0"/>
              <a:t>“COME AND SEE”</a:t>
            </a:r>
          </a:p>
          <a:p>
            <a:endParaRPr lang="en-US" dirty="0"/>
          </a:p>
          <a:p>
            <a:r>
              <a:rPr lang="en-US" dirty="0" smtClean="0"/>
              <a:t>GOD MUST LOVE US TO BLESS US WITH SUCH A KING – (GAL. 2:20)  (ROM. 5:8; 8:15)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(I PET. </a:t>
            </a:r>
            <a:r>
              <a:rPr lang="en-US" smtClean="0"/>
              <a:t>2:9)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81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111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 KINGS 10:1+</vt:lpstr>
      <vt:lpstr>I KINGS 10:1+</vt:lpstr>
      <vt:lpstr>I KINGS 10:1+</vt:lpstr>
      <vt:lpstr>“THE KING OF KINGS”</vt:lpstr>
      <vt:lpstr>“KING OF KINGS”</vt:lpstr>
      <vt:lpstr>“KING OF KINGS”</vt:lpstr>
      <vt:lpstr>“KING OF KINGS”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93</cp:revision>
  <dcterms:created xsi:type="dcterms:W3CDTF">2015-11-19T20:49:09Z</dcterms:created>
  <dcterms:modified xsi:type="dcterms:W3CDTF">2017-08-25T16:14:58Z</dcterms:modified>
</cp:coreProperties>
</file>