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84" r:id="rId3"/>
    <p:sldId id="283" r:id="rId4"/>
    <p:sldId id="285" r:id="rId5"/>
    <p:sldId id="286" r:id="rId6"/>
    <p:sldId id="288" r:id="rId7"/>
    <p:sldId id="289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BASIC PRINCIPLES: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SATAN IS REAL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(GEN. 3)  (JOB 1)  (MT. 4)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559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BASIC PRINCIPLES: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SATAN IS REAL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IS DANGEROUS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(I PET. 5:8) 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37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BASIC PRINCIPLES: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SATAN IS REAL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IS DANGEROUS 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IS POWERFUL – (EPH. 2:2)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7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SATAN’S PLAYBOOK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SATAN’S PLAYBOOK: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UNDERSTANDS HOW HE APPEALS GENERALLY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JN. 2:15-16) (II COR. 11:13-15)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9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(GEN 3:6) </a:t>
            </a:r>
            <a:r>
              <a:rPr lang="en-US" dirty="0" smtClean="0"/>
              <a:t>– “AND WHEN THE WOMAN </a:t>
            </a:r>
            <a:r>
              <a:rPr lang="en-US" u="sng" dirty="0" smtClean="0"/>
              <a:t>SAW </a:t>
            </a:r>
            <a:r>
              <a:rPr lang="en-US" dirty="0" smtClean="0"/>
              <a:t>THAT THE TREE WAS </a:t>
            </a:r>
            <a:r>
              <a:rPr lang="en-US" u="sng" dirty="0" smtClean="0"/>
              <a:t>GOOD</a:t>
            </a:r>
            <a:r>
              <a:rPr lang="en-US" dirty="0" smtClean="0"/>
              <a:t> FOR FOOD, AND THAT IT WAS PLEASANT TO THE EYES, AND A TREE TO BE </a:t>
            </a:r>
            <a:r>
              <a:rPr lang="en-US" u="sng" dirty="0" smtClean="0"/>
              <a:t>DESIRED</a:t>
            </a:r>
            <a:r>
              <a:rPr lang="en-US" dirty="0" smtClean="0"/>
              <a:t> TO MAKE ONE WISE, SHE </a:t>
            </a:r>
            <a:r>
              <a:rPr lang="en-US" u="sng" dirty="0" smtClean="0"/>
              <a:t>TOOK</a:t>
            </a:r>
            <a:r>
              <a:rPr lang="en-US" dirty="0" smtClean="0"/>
              <a:t> OF THE FRUIT…”</a:t>
            </a:r>
          </a:p>
          <a:p>
            <a:pPr marL="0" indent="0">
              <a:buNone/>
            </a:pPr>
            <a:r>
              <a:rPr lang="en-US" sz="4000" b="1" dirty="0" smtClean="0"/>
              <a:t>(JOSH. 7:21) </a:t>
            </a:r>
            <a:r>
              <a:rPr lang="en-US" dirty="0" smtClean="0"/>
              <a:t>– “WHEN I </a:t>
            </a:r>
            <a:r>
              <a:rPr lang="en-US" u="sng" dirty="0" smtClean="0"/>
              <a:t>SAW</a:t>
            </a:r>
            <a:r>
              <a:rPr lang="en-US" dirty="0" smtClean="0"/>
              <a:t> OF THE SPOILS A </a:t>
            </a:r>
            <a:r>
              <a:rPr lang="en-US" u="sng" dirty="0" smtClean="0"/>
              <a:t>GOOD</a:t>
            </a:r>
            <a:r>
              <a:rPr lang="en-US" dirty="0" smtClean="0"/>
              <a:t> BABYLONIAN GARMENT AND 200 SHEKELS OF SIVER, AND 50 SHEKELS OF GOLD, THEN I </a:t>
            </a:r>
            <a:r>
              <a:rPr lang="en-US" u="sng" dirty="0" smtClean="0"/>
              <a:t>COVETED</a:t>
            </a:r>
            <a:r>
              <a:rPr lang="en-US" dirty="0" smtClean="0"/>
              <a:t> THEM AND </a:t>
            </a:r>
            <a:r>
              <a:rPr lang="en-US" u="sng" dirty="0" smtClean="0"/>
              <a:t>TOOK</a:t>
            </a:r>
            <a:r>
              <a:rPr lang="en-US" dirty="0" smtClean="0"/>
              <a:t> THEM…”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2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SATAN’S PLAYBOOK: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UNDERSTANDS HOW HE APPEALS GENERALLY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JN. 2:15-16) (II COR. 11:13-15)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4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SATAN’S PLAYBOOK: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UNDERSTANDS HOW HE APPEALS GENERALLY</a:t>
            </a:r>
          </a:p>
          <a:p>
            <a:endParaRPr lang="en-US" dirty="0"/>
          </a:p>
          <a:p>
            <a:r>
              <a:rPr lang="en-US" dirty="0" smtClean="0"/>
              <a:t>UNDERSTAND HOW HE APPEALS INDIVIDUALLY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COR. 13:5)  (EPH. 4:27)  (ROM. 13:14)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5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146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BASIC PRINCIPLES:</vt:lpstr>
      <vt:lpstr>BASIC PRINCIPLES:</vt:lpstr>
      <vt:lpstr>BASIC PRINCIPLES:</vt:lpstr>
      <vt:lpstr>SATAN’S PLAYBOOK</vt:lpstr>
      <vt:lpstr>SATAN’S PLAYBOOK:</vt:lpstr>
      <vt:lpstr>PowerPoint Presentation</vt:lpstr>
      <vt:lpstr>SATAN’S PLAYBOOK:</vt:lpstr>
      <vt:lpstr>SATAN’S PLAYBOOK: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90</cp:revision>
  <dcterms:created xsi:type="dcterms:W3CDTF">2015-11-19T20:45:57Z</dcterms:created>
  <dcterms:modified xsi:type="dcterms:W3CDTF">2017-08-18T16:44:48Z</dcterms:modified>
</cp:coreProperties>
</file>