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8" r:id="rId4"/>
    <p:sldId id="267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65"/>
            <p14:sldId id="263"/>
            <p14:sldId id="268"/>
            <p14:sldId id="267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DAILY PRAYER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2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POTENTIAL HINDRANCES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FAITH 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17:19-20)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9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POTENTIAL HINDRANCES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FAITH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UNAPPRECIATIVE 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(PHIL. 4:6)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POTENTIAL HINDRANCES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FAITH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UNAPPRECIATIVE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TOO SELF SUFFICIENT 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(PS. 86:1)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POTENTIAL HINDRANCES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FAITH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UNAPPRECIATIVE 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TOO SELF SUFFICIENT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CARELESSNESS 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42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DAILY PRAYER</vt:lpstr>
      <vt:lpstr>POTENTIAL HINDRANCES</vt:lpstr>
      <vt:lpstr>POTENTIAL HINDRANCES</vt:lpstr>
      <vt:lpstr>POTENTIAL HINDRANCES</vt:lpstr>
      <vt:lpstr>POTENTIAL HINDRANCES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90</cp:revision>
  <dcterms:created xsi:type="dcterms:W3CDTF">2015-11-19T20:49:09Z</dcterms:created>
  <dcterms:modified xsi:type="dcterms:W3CDTF">2017-08-03T22:12:26Z</dcterms:modified>
</cp:coreProperties>
</file>