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256"/>
            <p14:sldId id="257"/>
            <p14:sldId id="258"/>
            <p14:sldId id="261"/>
            <p14:sldId id="260"/>
            <p14:sldId id="259"/>
            <p14:sldId id="262"/>
            <p14:sldId id="263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HOSPITALITY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60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HOSPITALITY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# 5381 &amp; 5382 – PHILOXENIA/PHILOXENOS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“TO ENTERTAIN STRANGERS”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“FOND OF GUESTS”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(ROM. 12:13)  (I COR. 16:15)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6900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AN IMPORTANT TRAIT TO GOD: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CHARACTER TRAIT OF HIS “FRIEND”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(GEN. 18:1-8)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474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AN IMPORTANT TRAIT TO GOD: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CHARACTER TRAIT OF HIS “FRIEND”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GOOD SAMARITAN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(LK. 10:29+)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7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AN IMPORTANT TRAIT TO GOD: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CHARACTER TRAIT OF HIS “FRIEND”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GOOD SAMARITAN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PART OF “LAST DAYS” ADMONITION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PET. 4:8-10)</a:t>
            </a:r>
          </a:p>
        </p:txBody>
      </p:sp>
    </p:spTree>
    <p:extLst>
      <p:ext uri="{BB962C8B-B14F-4D97-AF65-F5344CB8AC3E}">
        <p14:creationId xmlns:p14="http://schemas.microsoft.com/office/powerpoint/2010/main" val="21627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AN IMPORTANT TRAIT TO GOD: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CHARACTER TRAIT OF HIS “FRIEND”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GOOD SAMARITAN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PART OF “LAST DAYS” ADMONITION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REQUIREMENT OF ELDERS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TIM. 3:2)  (TIT. 1:8)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627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IT SHOULD BE IMPORTANT TO US: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OF BLESSINGS / STEWARDSHIP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PET. 4:10)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57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IT SHOULD BE IMPORTANT TO US: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OF BLESSINGS / STEWARDSHIP</a:t>
            </a:r>
          </a:p>
          <a:p>
            <a:endParaRPr lang="en-US" dirty="0"/>
          </a:p>
          <a:p>
            <a:r>
              <a:rPr lang="en-US" dirty="0" smtClean="0"/>
              <a:t>BUILDS RELATIONSHIPS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99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IT SHOULD BE IMPORTANT TO US: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OF BLESSINGS / STEWARDSHIP</a:t>
            </a:r>
          </a:p>
          <a:p>
            <a:endParaRPr lang="en-US" dirty="0"/>
          </a:p>
          <a:p>
            <a:r>
              <a:rPr lang="en-US" dirty="0" smtClean="0"/>
              <a:t>BUILDS RELATIONSHIPS</a:t>
            </a:r>
          </a:p>
          <a:p>
            <a:endParaRPr lang="en-US" dirty="0"/>
          </a:p>
          <a:p>
            <a:r>
              <a:rPr lang="en-US" dirty="0" smtClean="0"/>
              <a:t>(HEB. 13:2)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99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131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HOSPITALITY</vt:lpstr>
      <vt:lpstr>HOSPITALITY</vt:lpstr>
      <vt:lpstr>AN IMPORTANT TRAIT TO GOD:</vt:lpstr>
      <vt:lpstr>AN IMPORTANT TRAIT TO GOD:</vt:lpstr>
      <vt:lpstr>AN IMPORTANT TRAIT TO GOD:</vt:lpstr>
      <vt:lpstr>AN IMPORTANT TRAIT TO GOD:</vt:lpstr>
      <vt:lpstr>IT SHOULD BE IMPORTANT TO US:</vt:lpstr>
      <vt:lpstr>IT SHOULD BE IMPORTANT TO US:</vt:lpstr>
      <vt:lpstr>IT SHOULD BE IMPORTANT TO US: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4th street church</cp:lastModifiedBy>
  <cp:revision>81</cp:revision>
  <dcterms:created xsi:type="dcterms:W3CDTF">2015-11-19T20:49:09Z</dcterms:created>
  <dcterms:modified xsi:type="dcterms:W3CDTF">2017-06-01T16:56:25Z</dcterms:modified>
</cp:coreProperties>
</file>