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  <p:sldId id="273" r:id="rId3"/>
    <p:sldId id="278" r:id="rId4"/>
    <p:sldId id="27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NICODEMUS:</a:t>
            </a:r>
            <a:br>
              <a:rPr lang="en-US" b="1" dirty="0" smtClean="0"/>
            </a:br>
            <a:r>
              <a:rPr lang="en-US" b="1" dirty="0" smtClean="0"/>
              <a:t>A CHARACTER STUDY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84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NICODEMUS: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(JN. 3:1+)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18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NICODEMUS: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(JN. 3:1+)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(JN. 7:45-52)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1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NICODEMUS: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(JN. 3:1+)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(JN. 7:45-52)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(JN. 19:39-40)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41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</TotalTime>
  <Words>38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NICODEMUS: A CHARACTER STUDY</vt:lpstr>
      <vt:lpstr>NICODEMUS:</vt:lpstr>
      <vt:lpstr>NICODEMUS:</vt:lpstr>
      <vt:lpstr>NICODEMUS: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76</cp:revision>
  <dcterms:created xsi:type="dcterms:W3CDTF">2015-11-19T20:45:57Z</dcterms:created>
  <dcterms:modified xsi:type="dcterms:W3CDTF">2017-04-25T18:33:24Z</dcterms:modified>
</cp:coreProperties>
</file>