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3" r:id="rId3"/>
    <p:sldId id="280" r:id="rId4"/>
    <p:sldId id="279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ACCEPTABLE WORSHIP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(JN. 4:24)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HAPPENED WHILE “TOGETHER”?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14:15)  (I TIM. 2:8)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11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HAPPENED WHILE “TOGETHER”?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14:15)  (COL. 3:16)</a:t>
            </a:r>
          </a:p>
        </p:txBody>
      </p:sp>
    </p:spTree>
    <p:extLst>
      <p:ext uri="{BB962C8B-B14F-4D97-AF65-F5344CB8AC3E}">
        <p14:creationId xmlns:p14="http://schemas.microsoft.com/office/powerpoint/2010/main" val="38002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HAPPENED WHILE “TOGETHER”?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LORD’S SUPPER OBSERVED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11:18, 24+)  (ACTS 20:7)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02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HAPPENED WHILE “TOGETHER”?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LORD’S SUPPER OBSERVED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TEACHING – (ACTS 20:7)</a:t>
            </a:r>
          </a:p>
        </p:txBody>
      </p:sp>
    </p:spTree>
    <p:extLst>
      <p:ext uri="{BB962C8B-B14F-4D97-AF65-F5344CB8AC3E}">
        <p14:creationId xmlns:p14="http://schemas.microsoft.com/office/powerpoint/2010/main" val="38002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HAPPENED WHILE “TOGETHER”?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LORD’S SUPPER OBSERVED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GIVING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16:1-2)  (II COR. 9:6-7)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63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ACCEPTABLE WORSHIP</vt:lpstr>
      <vt:lpstr>WHAT HAPPENED WHILE “TOGETHER”?</vt:lpstr>
      <vt:lpstr>WHAT HAPPENED WHILE “TOGETHER”?</vt:lpstr>
      <vt:lpstr>WHAT HAPPENED WHILE “TOGETHER”?</vt:lpstr>
      <vt:lpstr>WHAT HAPPENED WHILE “TOGETHER”?</vt:lpstr>
      <vt:lpstr>WHAT HAPPENED WHILE “TOGETHER”?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73</cp:revision>
  <dcterms:created xsi:type="dcterms:W3CDTF">2015-11-19T20:45:57Z</dcterms:created>
  <dcterms:modified xsi:type="dcterms:W3CDTF">2017-04-13T20:43:42Z</dcterms:modified>
</cp:coreProperties>
</file>