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66" r:id="rId6"/>
    <p:sldId id="267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68"/>
            <p14:sldId id="269"/>
            <p14:sldId id="270"/>
            <p14:sldId id="266"/>
            <p14:sldId id="267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POWER OF THE PREACHED WORD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COR. 2:1-5)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JAMES 1:21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“… RECEIVE WITH ALL MEEKNESS THE ENGRAFTED WORD, WHICH IS ABLE TO SAVE YOUR SOULS.”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67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3:16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“LET THE WORD OF CHRIST DWELL IN YOU RICHLY IN ALL WISDOM…”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4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II TIMOTHY 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“PREACH THE WORD…”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73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“MERENGUE” PREACHING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… WILL AVOID CONDEMNING SIN – (EPH. 5:11)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5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“MERENGUE” PREACHING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… WILL AVOID CONDEMNING SIN – (EPH. 5:11)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… WILL AVOID “NEGATIVE” TEACHINGS – (EPH. 4:25+)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(ACTS 20:27)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4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JOHN 10:19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“THERE WAS A DIVISION AMONG THE JEWS FOR THESE SAYINGS…”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530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MT. 15:12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“THEN CAME THE DISCIPLES AND SAID TO HIM, DID YOU KNOW THE PHARISEES WERE OFFENDED AFTER THEY HEARD YOUR SAYINGS?”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84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ACTS 14:4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“BUT THE MULTITUDE OF THE CITY WAS DIVIDED, AND PART HELD WITH THE JEWS AND PART WITH THE APOSTLES.”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5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165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POWER OF THE PREACHED WORD</vt:lpstr>
      <vt:lpstr>JAMES 1:21</vt:lpstr>
      <vt:lpstr>COL. 3:16</vt:lpstr>
      <vt:lpstr>II TIMOTHY 4</vt:lpstr>
      <vt:lpstr>“MERENGUE” PREACHING …</vt:lpstr>
      <vt:lpstr>“MERENGUE” PREACHING …</vt:lpstr>
      <vt:lpstr>JOHN 10:19</vt:lpstr>
      <vt:lpstr>MT. 15:12</vt:lpstr>
      <vt:lpstr>ACTS 14:4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68</cp:revision>
  <dcterms:created xsi:type="dcterms:W3CDTF">2015-11-19T20:49:09Z</dcterms:created>
  <dcterms:modified xsi:type="dcterms:W3CDTF">2017-03-16T16:49:30Z</dcterms:modified>
</cp:coreProperties>
</file>