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7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56"/>
            <p14:sldId id="266"/>
            <p14:sldId id="268"/>
            <p14:sldId id="267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OFFENDED AT CHRIST?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PET. 2:22-23)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OFFENDED AT CHRIST: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WERE OFFENDED AT HIS LOT IN LIFE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1:46) – “NAZARETH”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7:15) – “NEVER LEARNED”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(MK. 6:3) -- FAMILY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75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OFFENDED AT CHRIST: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WERE OFFENDED AT HIS LOT IN LIFE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WERE OFFENDED AT WHAT HE DID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(MK. 9:1-3)  (MT. 12:1+)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51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OFFENDED AT CHRIST: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WERE OFFENDED AT HIS LOT IN LIFE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WERE OFFENDED AT WHAT HE DID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WERE OFFENDED AT WHAT HE TAUGHT – (JN. 6:60+; 8:47+)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51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OFFENDED AT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OF SALVATION 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24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OFFENDED AT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OF SALVATION ?</a:t>
            </a:r>
          </a:p>
          <a:p>
            <a:endParaRPr lang="en-US" dirty="0" smtClean="0"/>
          </a:p>
          <a:p>
            <a:r>
              <a:rPr lang="en-US" dirty="0" smtClean="0"/>
              <a:t>WORKS OF THE CHURCH 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OFFENDED AT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OF SALVATION ?</a:t>
            </a:r>
          </a:p>
          <a:p>
            <a:endParaRPr lang="en-US" dirty="0" smtClean="0"/>
          </a:p>
          <a:p>
            <a:r>
              <a:rPr lang="en-US" dirty="0" smtClean="0"/>
              <a:t>WORKS OF THE CHURCH ?</a:t>
            </a:r>
          </a:p>
          <a:p>
            <a:endParaRPr lang="en-US" dirty="0" smtClean="0"/>
          </a:p>
          <a:p>
            <a:r>
              <a:rPr lang="en-US" dirty="0" smtClean="0"/>
              <a:t>ACCEPTABLE WORSHIP 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OFFENDED AT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OF SALVATION ?</a:t>
            </a:r>
          </a:p>
          <a:p>
            <a:endParaRPr lang="en-US" dirty="0" smtClean="0"/>
          </a:p>
          <a:p>
            <a:r>
              <a:rPr lang="en-US" dirty="0" smtClean="0"/>
              <a:t>WORKS OF THE CHURCH ?</a:t>
            </a:r>
          </a:p>
          <a:p>
            <a:endParaRPr lang="en-US" dirty="0" smtClean="0"/>
          </a:p>
          <a:p>
            <a:r>
              <a:rPr lang="en-US" dirty="0" smtClean="0"/>
              <a:t>ACCEPTABLE WORSHIP ?</a:t>
            </a:r>
          </a:p>
          <a:p>
            <a:endParaRPr lang="en-US" dirty="0" smtClean="0"/>
          </a:p>
          <a:p>
            <a:r>
              <a:rPr lang="en-US" dirty="0" smtClean="0"/>
              <a:t>MORALITY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126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OFFENDED AT CHRIST?</vt:lpstr>
      <vt:lpstr>OFFENDED AT CHRIST:</vt:lpstr>
      <vt:lpstr>OFFENDED AT CHRIST:</vt:lpstr>
      <vt:lpstr>OFFENDED AT CHRIST:</vt:lpstr>
      <vt:lpstr>OFFENDED AT …</vt:lpstr>
      <vt:lpstr>OFFENDED AT …</vt:lpstr>
      <vt:lpstr>OFFENDED AT …</vt:lpstr>
      <vt:lpstr>OFFENDED AT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64</cp:revision>
  <dcterms:created xsi:type="dcterms:W3CDTF">2015-11-19T20:49:09Z</dcterms:created>
  <dcterms:modified xsi:type="dcterms:W3CDTF">2017-02-23T19:17:54Z</dcterms:modified>
</cp:coreProperties>
</file>