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PARENTING IS HARD 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WORK OF A PARENT: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(DEUT. 6:7)  (II TIM. 1:5)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WORK OF A PARENT: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DISCIPLINE THEM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13:24; 19:18)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WORK OF A PARENT: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DISCIPLINE THEM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SHOW THEM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</a:t>
            </a:r>
            <a:r>
              <a:rPr lang="en-US" smtClean="0"/>
              <a:t>23:3)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34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PARENTING IS HARD WORK</vt:lpstr>
      <vt:lpstr>THE WORK OF A PARENT:</vt:lpstr>
      <vt:lpstr>THE WORK OF A PARENT:</vt:lpstr>
      <vt:lpstr>THE WORK OF A PARENT: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65</cp:revision>
  <dcterms:created xsi:type="dcterms:W3CDTF">2015-11-19T20:45:57Z</dcterms:created>
  <dcterms:modified xsi:type="dcterms:W3CDTF">2017-02-23T19:10:53Z</dcterms:modified>
</cp:coreProperties>
</file>