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56"/>
            <p14:sldId id="266"/>
            <p14:sldId id="268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BALAAM:</a:t>
            </a:r>
            <a:br>
              <a:rPr lang="en-US" b="1" dirty="0" smtClean="0"/>
            </a:br>
            <a:r>
              <a:rPr lang="en-US" b="1" dirty="0" smtClean="0"/>
              <a:t>A CHARACTER STUDY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(NUM. 22-24)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BALAAM’S UNDERSTANDING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(NUM. 22:18; 38; 23:8; 20)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(JAM. 1:22)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759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BALAAM’S UNDERSTANDING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BALAK’S PERSISTENCE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(NUM. 22:17; 23:13; 24:11)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4:13)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98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BALAAM’S UNDERSTANDING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BALAK’S PERSISTENCE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COVETOUSNESS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PET. 2:15)  (JD. </a:t>
            </a:r>
            <a:r>
              <a:rPr lang="en-US" smtClean="0"/>
              <a:t>11)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98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BALAAM: A CHARACTER STUDY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63</cp:revision>
  <dcterms:created xsi:type="dcterms:W3CDTF">2015-11-19T20:49:09Z</dcterms:created>
  <dcterms:modified xsi:type="dcterms:W3CDTF">2017-02-16T18:46:52Z</dcterms:modified>
</cp:coreProperties>
</file>