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56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“THE LORD OF HOSTS”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(II KI. 6:8-17)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FAITH DOES NOT MAKE THE ARMY OF GOD 	APPEAR … IT LETS US SEE WHAT IS 	ALREADY THERE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759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FAITH DOES NOT MAKE THE ARMY OF GOD 	APPEAR … IT LETS US SEE WHAT IS 	ALREADY THERE</a:t>
            </a:r>
          </a:p>
          <a:p>
            <a:endParaRPr lang="en-US" dirty="0"/>
          </a:p>
          <a:p>
            <a:r>
              <a:rPr lang="en-US" dirty="0" smtClean="0"/>
              <a:t>GOD’S ARMY SURROUNDS THAT WHICH 	SURROUNDS US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(PS. 46:1+)  (ACTS 17:26+)  (HEB. 13:5-6)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534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32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“THE LORD OF HOSTS”</vt:lpstr>
      <vt:lpstr>APPLICATIONS:</vt:lpstr>
      <vt:lpstr>APPLICATIONS: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62</cp:revision>
  <dcterms:created xsi:type="dcterms:W3CDTF">2015-11-19T20:49:09Z</dcterms:created>
  <dcterms:modified xsi:type="dcterms:W3CDTF">2017-02-02T18:14:55Z</dcterms:modified>
</cp:coreProperties>
</file>