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8" r:id="rId4"/>
    <p:sldId id="267" r:id="rId5"/>
    <p:sldId id="266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“IT’S GOD’S WILL …”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BIBLE REFERENCES TO GOD’S WILL: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DETERMINED WILL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(ACTS 2:23; 17:31)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BIBLE REFERENCES TO GOD’S WILL: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DESIRED WILL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PET. 3:9)  (PS. 7:9)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BIBLE REFERENCES TO GOD’S WILL: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REVEALED WILL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(EPH. 5:15-17; 3:3-4)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BIBLE REFERENCES TO GOD’S WILL: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REVEALED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PERMISSIVE WILL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4:15)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BIBLE REFERENCES TO GOD’S WILL: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DETERMINED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REVEALED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PERMISSIVE WILL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PROVIDENTIAL WILL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0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65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“IT’S GOD’S WILL …”</vt:lpstr>
      <vt:lpstr>BIBLE REFERENCES TO GOD’S WILL:</vt:lpstr>
      <vt:lpstr>BIBLE REFERENCES TO GOD’S WILL:</vt:lpstr>
      <vt:lpstr>BIBLE REFERENCES TO GOD’S WILL:</vt:lpstr>
      <vt:lpstr>BIBLE REFERENCES TO GOD’S WILL:</vt:lpstr>
      <vt:lpstr>BIBLE REFERENCES TO GOD’S WILL: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62</cp:revision>
  <dcterms:created xsi:type="dcterms:W3CDTF">2015-11-19T20:45:57Z</dcterms:created>
  <dcterms:modified xsi:type="dcterms:W3CDTF">2017-02-02T18:11:26Z</dcterms:modified>
</cp:coreProperties>
</file>