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3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“JESUS’ ATTITUDE TOWARD SIN”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60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JESUS’ ATTITUDE TOWARD SIN: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 RESISTED IT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(MT. 4:1-11)  (I PET. 5:8-9)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COR. 10:13)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48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JESUS’ ATTITUDE TOWARD SIN: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 RESISTED IT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 WAS ANGERED BY IT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(MK. 3:5)  (ROM. 12:9)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58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JESUS’ ATTITUDE TOWARD SIN: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 RESISTED IT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 WAS ANGERED BY IT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 CONDEMNED IT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(JN. 8:24)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58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SIM IMPACTS: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GODHEAD – (PS. 95:9-10)</a:t>
            </a:r>
          </a:p>
          <a:p>
            <a:r>
              <a:rPr lang="en-US" dirty="0" smtClean="0"/>
              <a:t>NATIONS </a:t>
            </a:r>
          </a:p>
          <a:p>
            <a:r>
              <a:rPr lang="en-US" dirty="0" smtClean="0"/>
              <a:t>CHURCH – (REV. 2-3)</a:t>
            </a:r>
          </a:p>
          <a:p>
            <a:r>
              <a:rPr lang="en-US" dirty="0" smtClean="0"/>
              <a:t>SINNER – (EZEK. 18)</a:t>
            </a:r>
          </a:p>
          <a:p>
            <a:r>
              <a:rPr lang="en-US" dirty="0" smtClean="0"/>
              <a:t>OTHERS – (JOSH. 7)</a:t>
            </a:r>
          </a:p>
          <a:p>
            <a:r>
              <a:rPr lang="en-US" dirty="0" smtClean="0"/>
              <a:t>ETERNITY – (PS. 95:9-11)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732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86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“JESUS’ ATTITUDE TOWARD SIN”</vt:lpstr>
      <vt:lpstr>JESUS’ ATTITUDE TOWARD SIN: </vt:lpstr>
      <vt:lpstr>JESUS’ ATTITUDE TOWARD SIN: </vt:lpstr>
      <vt:lpstr>JESUS’ ATTITUDE TOWARD SIN: </vt:lpstr>
      <vt:lpstr>SIM IMPACTS: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4th street church</cp:lastModifiedBy>
  <cp:revision>31</cp:revision>
  <dcterms:created xsi:type="dcterms:W3CDTF">2015-11-19T20:49:09Z</dcterms:created>
  <dcterms:modified xsi:type="dcterms:W3CDTF">2017-02-02T19:04:24Z</dcterms:modified>
</cp:coreProperties>
</file>