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3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“HOW TO APPROACH TEACHING OPPORTUNITIES”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AN APPROACH TO TEACHING OPPORTUNITIES: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NEED WHAT YOU ARE OFFERING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(ROM. 10:10+)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2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AN APPROACH TO TEACHING OPPORTUNITIES: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NEED WHAT YOU ARE OFFERING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CAN UNDERSTAND IT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(EPH. 3:3-4)  (ACTS 2:36-38)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AN APPROACH TO TEACHING OPPORTUNITIES: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NEED WHAT YOU ARE OFFERING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CAN UNDERSTAND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WITH OPTIMISM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AN APPROACH TO TEACHING OPPORTUNITIES: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NEED WHAT YOU ARE OFFERING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CAN UNDERSTAND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WITH OPTIMISM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THAT YOUR EFFORT IS NOT IN VAIN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3:6-10)  (II COR. 6:1)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AN APPROACH TO TEACHING OPPORTUNITIES: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NEED WHAT YOU ARE OFFERING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CAN UNDERSTAND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WITH OPTIMISM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THAT YOUR EFFORT IS NOT IN VAIN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BELIEVE THAT ONE SOUL MAKES A DIFFERENCE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16:26)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115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“HOW TO APPROACH TEACHING OPPORTUNITIES”</vt:lpstr>
      <vt:lpstr>AN APPROACH TO TEACHING OPPORTUNITIES:</vt:lpstr>
      <vt:lpstr>AN APPROACH TO TEACHING OPPORTUNITIES:</vt:lpstr>
      <vt:lpstr>AN APPROACH TO TEACHING OPPORTUNITIES:</vt:lpstr>
      <vt:lpstr>AN APPROACH TO TEACHING OPPORTUNITIES:</vt:lpstr>
      <vt:lpstr>AN APPROACH TO TEACHING OPPORTUNITIES: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33</cp:revision>
  <dcterms:created xsi:type="dcterms:W3CDTF">2015-11-19T20:45:57Z</dcterms:created>
  <dcterms:modified xsi:type="dcterms:W3CDTF">2017-02-02T19:00:26Z</dcterms:modified>
</cp:coreProperties>
</file>