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“WHEN GOVERNMENTS FAIL”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smtClean="0"/>
              <a:t>ROM. 13:3-4)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CHRISTIAN’S CALLING: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LIVE HOLY LIVES – (PHIL. 2:15)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CHRISTIAN’S CALLING: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LIVE HOLY LIVES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PRAY – (I TIM. 2:1-2)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CHRISTIAN’S CALLING: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LIVE HOLY LIVES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PRAY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POINT OTHERS TO CHRIST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(I COR. 2:1-2)</a:t>
            </a: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50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“WHEN GOVERNMENTS FAIL”</vt:lpstr>
      <vt:lpstr>THE CHRISTIAN’S CALLING: </vt:lpstr>
      <vt:lpstr>THE CHRISTIAN’S CALLING: </vt:lpstr>
      <vt:lpstr>THE CHRISTIAN’S CALLING: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44</cp:revision>
  <dcterms:created xsi:type="dcterms:W3CDTF">2015-11-19T20:49:09Z</dcterms:created>
  <dcterms:modified xsi:type="dcterms:W3CDTF">2016-11-03T17:43:58Z</dcterms:modified>
</cp:coreProperties>
</file>