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2" r:id="rId3"/>
    <p:sldId id="264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“FROM HEAVEN’S PERSPECTIVE”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61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OUR PERSPECTIVE…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OF OTHERS 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(LK. 15:2-3)  (MK. 2:17)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0285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OUR PERSPECTIVE…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OF OTHERS 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OF OUR WORK / MISSION 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(MK. 16:15)  (GAL. 3:27-29)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0205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OUR PERSPECTIVE…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OF OTHERS 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OF OUR WORK / MISSION 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OF OURSELF 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(JN. </a:t>
            </a:r>
            <a:r>
              <a:rPr lang="en-US" smtClean="0"/>
              <a:t>9:39-41)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0205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38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“FROM HEAVEN’S PERSPECTIVE”</vt:lpstr>
      <vt:lpstr>OUR PERSPECTIVE…</vt:lpstr>
      <vt:lpstr>OUR PERSPECTIVE…</vt:lpstr>
      <vt:lpstr>OUR PERSPECTIVE…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4th street church</cp:lastModifiedBy>
  <cp:revision>45</cp:revision>
  <dcterms:created xsi:type="dcterms:W3CDTF">2015-11-19T20:45:57Z</dcterms:created>
  <dcterms:modified xsi:type="dcterms:W3CDTF">2016-10-12T19:26:31Z</dcterms:modified>
</cp:coreProperties>
</file>