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“ANGER MANAGEMENT”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KEYS TO “ANGER MANAGEMENT”: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PUTTING ANGER IN THE RIGHT PLACES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KEYS TO “ANGER MANAGEMENT”: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PUTTING ANGER IN THE RIGHT PLACES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CONTROLING HOW ANGER IS EXPRESSED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ITS VALUE IN OUR DAY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PET. 2:7-8)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341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ITS VALUE IN OUR DAY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TRAINED CONSCIENCE IS NECESSARY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8:6+)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0285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ITS VALUE IN OUR DAY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TRAINED CONSCIENCE IS NECESSARY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ACTION IS NECESSARY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5:11) (JAM. 4:1-4)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0285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APPLICATIONS: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ITS VALUE IN OUR DAY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TRAINED CONSCIENCE IS NECESSARY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ACTION IS NECESSARY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ULTIMATELY, THIS IS A HEART ISSUE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(PROV. 4:23)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285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93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“ANGER MANAGEMENT”</vt:lpstr>
      <vt:lpstr>KEYS TO “ANGER MANAGEMENT”:</vt:lpstr>
      <vt:lpstr>KEYS TO “ANGER MANAGEMENT”: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44</cp:revision>
  <dcterms:created xsi:type="dcterms:W3CDTF">2015-11-19T20:45:57Z</dcterms:created>
  <dcterms:modified xsi:type="dcterms:W3CDTF">2016-09-22T19:59:50Z</dcterms:modified>
</cp:coreProperties>
</file>