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1523" r:id="rId3"/>
    <p:sldId id="1524" r:id="rId4"/>
    <p:sldId id="1525" r:id="rId5"/>
    <p:sldId id="1526" r:id="rId6"/>
    <p:sldId id="1527" r:id="rId7"/>
    <p:sldId id="1528" r:id="rId8"/>
    <p:sldId id="1440" r:id="rId9"/>
    <p:sldId id="1529" r:id="rId10"/>
    <p:sldId id="1530" r:id="rId11"/>
    <p:sldId id="1531" r:id="rId12"/>
    <p:sldId id="1532" r:id="rId13"/>
    <p:sldId id="1533" r:id="rId14"/>
    <p:sldId id="1534" r:id="rId15"/>
    <p:sldId id="1535" r:id="rId16"/>
    <p:sldId id="1536" r:id="rId17"/>
    <p:sldId id="1537" r:id="rId18"/>
    <p:sldId id="1538" r:id="rId19"/>
    <p:sldId id="1539" r:id="rId20"/>
    <p:sldId id="1540" r:id="rId21"/>
    <p:sldId id="1541" r:id="rId22"/>
    <p:sldId id="1542" r:id="rId23"/>
    <p:sldId id="1464" r:id="rId24"/>
    <p:sldId id="1543" r:id="rId25"/>
    <p:sldId id="1544" r:id="rId26"/>
    <p:sldId id="1545" r:id="rId27"/>
    <p:sldId id="1546" r:id="rId28"/>
    <p:sldId id="1547" r:id="rId29"/>
    <p:sldId id="1548" r:id="rId30"/>
    <p:sldId id="1549" r:id="rId31"/>
    <p:sldId id="1550" r:id="rId32"/>
    <p:sldId id="1591" r:id="rId33"/>
    <p:sldId id="1551" r:id="rId34"/>
    <p:sldId id="1552" r:id="rId35"/>
    <p:sldId id="1553" r:id="rId36"/>
    <p:sldId id="1554" r:id="rId37"/>
    <p:sldId id="1555" r:id="rId38"/>
    <p:sldId id="1556" r:id="rId39"/>
    <p:sldId id="1557" r:id="rId40"/>
    <p:sldId id="1558" r:id="rId41"/>
    <p:sldId id="1559" r:id="rId42"/>
    <p:sldId id="1560" r:id="rId43"/>
    <p:sldId id="1561" r:id="rId44"/>
    <p:sldId id="1562" r:id="rId45"/>
    <p:sldId id="1563" r:id="rId46"/>
    <p:sldId id="1484" r:id="rId47"/>
    <p:sldId id="1564" r:id="rId48"/>
    <p:sldId id="1565" r:id="rId49"/>
    <p:sldId id="1566" r:id="rId50"/>
    <p:sldId id="1567" r:id="rId51"/>
    <p:sldId id="1568" r:id="rId52"/>
    <p:sldId id="1569" r:id="rId53"/>
    <p:sldId id="1570" r:id="rId54"/>
    <p:sldId id="1571" r:id="rId55"/>
    <p:sldId id="1572" r:id="rId56"/>
    <p:sldId id="1573" r:id="rId57"/>
    <p:sldId id="1574" r:id="rId58"/>
    <p:sldId id="1575" r:id="rId59"/>
    <p:sldId id="1576" r:id="rId60"/>
    <p:sldId id="1577" r:id="rId61"/>
    <p:sldId id="1578" r:id="rId62"/>
    <p:sldId id="1579" r:id="rId63"/>
    <p:sldId id="1580" r:id="rId64"/>
    <p:sldId id="1581" r:id="rId65"/>
    <p:sldId id="1582" r:id="rId66"/>
    <p:sldId id="1583" r:id="rId67"/>
    <p:sldId id="1584" r:id="rId68"/>
    <p:sldId id="1585" r:id="rId69"/>
    <p:sldId id="1586" r:id="rId70"/>
    <p:sldId id="1587" r:id="rId71"/>
    <p:sldId id="1588" r:id="rId72"/>
    <p:sldId id="1589" r:id="rId73"/>
    <p:sldId id="1590" r:id="rId7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0066"/>
    <a:srgbClr val="003300"/>
    <a:srgbClr val="A50021"/>
    <a:srgbClr val="43193F"/>
    <a:srgbClr val="5B0A01"/>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28" autoAdjust="0"/>
  </p:normalViewPr>
  <p:slideViewPr>
    <p:cSldViewPr>
      <p:cViewPr>
        <p:scale>
          <a:sx n="60" d="100"/>
          <a:sy n="60" d="100"/>
        </p:scale>
        <p:origin x="-1440" y="-208"/>
      </p:cViewPr>
      <p:guideLst>
        <p:guide orient="horz" pos="2160"/>
        <p:guide pos="2880"/>
      </p:guideLst>
    </p:cSldViewPr>
  </p:slideViewPr>
  <p:outlineViewPr>
    <p:cViewPr>
      <p:scale>
        <a:sx n="33" d="100"/>
        <a:sy n="33" d="100"/>
      </p:scale>
      <p:origin x="0" y="802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8FDE5C9-9CF9-4FE9-B412-2B7B7EF0D4C6}" type="slidenum">
              <a:rPr lang="en-US" altLang="en-US"/>
              <a:pPr/>
              <a:t>‹#›</a:t>
            </a:fld>
            <a:endParaRPr lang="en-US" altLang="en-US"/>
          </a:p>
        </p:txBody>
      </p:sp>
    </p:spTree>
    <p:extLst>
      <p:ext uri="{BB962C8B-B14F-4D97-AF65-F5344CB8AC3E}">
        <p14:creationId xmlns:p14="http://schemas.microsoft.com/office/powerpoint/2010/main" val="4597094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a:t>
            </a:fld>
            <a:endParaRPr lang="en-US" altLang="en-US"/>
          </a:p>
        </p:txBody>
      </p:sp>
    </p:spTree>
    <p:extLst>
      <p:ext uri="{BB962C8B-B14F-4D97-AF65-F5344CB8AC3E}">
        <p14:creationId xmlns:p14="http://schemas.microsoft.com/office/powerpoint/2010/main" val="4248608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19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29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39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49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59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64</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65</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66</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69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70</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71</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72</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73</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8</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DE5C9-9CF9-4FE9-B412-2B7B7EF0D4C6}" type="slidenum">
              <a:rPr lang="en-US" altLang="en-US" smtClean="0"/>
              <a:pPr/>
              <a:t>9</a:t>
            </a:fld>
            <a:endParaRPr lang="en-US" altLang="en-US"/>
          </a:p>
        </p:txBody>
      </p:sp>
    </p:spTree>
    <p:extLst>
      <p:ext uri="{BB962C8B-B14F-4D97-AF65-F5344CB8AC3E}">
        <p14:creationId xmlns:p14="http://schemas.microsoft.com/office/powerpoint/2010/main" val="3527761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D60FE3-8894-4427-B017-4E2C25B937DE}" type="slidenum">
              <a:rPr lang="en-US" altLang="en-US"/>
              <a:pPr/>
              <a:t>‹#›</a:t>
            </a:fld>
            <a:endParaRPr lang="en-US" altLang="en-US"/>
          </a:p>
        </p:txBody>
      </p:sp>
    </p:spTree>
    <p:extLst>
      <p:ext uri="{BB962C8B-B14F-4D97-AF65-F5344CB8AC3E}">
        <p14:creationId xmlns:p14="http://schemas.microsoft.com/office/powerpoint/2010/main" val="830738550"/>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77B1D9C-5C48-4C85-B5D0-A896A0631C57}" type="slidenum">
              <a:rPr lang="en-US" altLang="en-US"/>
              <a:pPr/>
              <a:t>‹#›</a:t>
            </a:fld>
            <a:endParaRPr lang="en-US" altLang="en-US"/>
          </a:p>
        </p:txBody>
      </p:sp>
    </p:spTree>
    <p:extLst>
      <p:ext uri="{BB962C8B-B14F-4D97-AF65-F5344CB8AC3E}">
        <p14:creationId xmlns:p14="http://schemas.microsoft.com/office/powerpoint/2010/main" val="1430627639"/>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019B27C-3F73-4344-BB0D-269FA9BB45A7}" type="slidenum">
              <a:rPr lang="en-US" altLang="en-US"/>
              <a:pPr/>
              <a:t>‹#›</a:t>
            </a:fld>
            <a:endParaRPr lang="en-US" altLang="en-US"/>
          </a:p>
        </p:txBody>
      </p:sp>
    </p:spTree>
    <p:extLst>
      <p:ext uri="{BB962C8B-B14F-4D97-AF65-F5344CB8AC3E}">
        <p14:creationId xmlns:p14="http://schemas.microsoft.com/office/powerpoint/2010/main" val="1121971257"/>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7D47CB6-39C4-4FA2-9BC9-AC9B0DCA1220}" type="slidenum">
              <a:rPr lang="en-US" altLang="en-US"/>
              <a:pPr/>
              <a:t>‹#›</a:t>
            </a:fld>
            <a:endParaRPr lang="en-US" altLang="en-US"/>
          </a:p>
        </p:txBody>
      </p:sp>
    </p:spTree>
    <p:extLst>
      <p:ext uri="{BB962C8B-B14F-4D97-AF65-F5344CB8AC3E}">
        <p14:creationId xmlns:p14="http://schemas.microsoft.com/office/powerpoint/2010/main" val="1595297081"/>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4286E20-A82E-412F-A72B-2B45E68B0E56}" type="slidenum">
              <a:rPr lang="en-US" altLang="en-US"/>
              <a:pPr/>
              <a:t>‹#›</a:t>
            </a:fld>
            <a:endParaRPr lang="en-US" altLang="en-US"/>
          </a:p>
        </p:txBody>
      </p:sp>
    </p:spTree>
    <p:extLst>
      <p:ext uri="{BB962C8B-B14F-4D97-AF65-F5344CB8AC3E}">
        <p14:creationId xmlns:p14="http://schemas.microsoft.com/office/powerpoint/2010/main" val="3197612203"/>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C93896D-7533-49D8-A3CA-1C88B8015B0F}" type="slidenum">
              <a:rPr lang="en-US" altLang="en-US"/>
              <a:pPr/>
              <a:t>‹#›</a:t>
            </a:fld>
            <a:endParaRPr lang="en-US" altLang="en-US"/>
          </a:p>
        </p:txBody>
      </p:sp>
    </p:spTree>
    <p:extLst>
      <p:ext uri="{BB962C8B-B14F-4D97-AF65-F5344CB8AC3E}">
        <p14:creationId xmlns:p14="http://schemas.microsoft.com/office/powerpoint/2010/main" val="3825811837"/>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9B7FBF1B-DBFD-4579-9C21-90A2FC5DA2B6}" type="slidenum">
              <a:rPr lang="en-US" altLang="en-US"/>
              <a:pPr/>
              <a:t>‹#›</a:t>
            </a:fld>
            <a:endParaRPr lang="en-US" altLang="en-US"/>
          </a:p>
        </p:txBody>
      </p:sp>
    </p:spTree>
    <p:extLst>
      <p:ext uri="{BB962C8B-B14F-4D97-AF65-F5344CB8AC3E}">
        <p14:creationId xmlns:p14="http://schemas.microsoft.com/office/powerpoint/2010/main" val="912362150"/>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54905DBB-D39B-4ABF-9385-0BEB47691F82}" type="slidenum">
              <a:rPr lang="en-US" altLang="en-US"/>
              <a:pPr/>
              <a:t>‹#›</a:t>
            </a:fld>
            <a:endParaRPr lang="en-US" altLang="en-US"/>
          </a:p>
        </p:txBody>
      </p:sp>
    </p:spTree>
    <p:extLst>
      <p:ext uri="{BB962C8B-B14F-4D97-AF65-F5344CB8AC3E}">
        <p14:creationId xmlns:p14="http://schemas.microsoft.com/office/powerpoint/2010/main" val="1955867933"/>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895DF842-9B61-45FA-8AF0-9AB3A336E58B}" type="slidenum">
              <a:rPr lang="en-US" altLang="en-US"/>
              <a:pPr/>
              <a:t>‹#›</a:t>
            </a:fld>
            <a:endParaRPr lang="en-US" altLang="en-US"/>
          </a:p>
        </p:txBody>
      </p:sp>
    </p:spTree>
    <p:extLst>
      <p:ext uri="{BB962C8B-B14F-4D97-AF65-F5344CB8AC3E}">
        <p14:creationId xmlns:p14="http://schemas.microsoft.com/office/powerpoint/2010/main" val="616404446"/>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B8B1E7F9-8876-4F29-986C-2BE5FC6CA2F5}" type="slidenum">
              <a:rPr lang="en-US" altLang="en-US"/>
              <a:pPr/>
              <a:t>‹#›</a:t>
            </a:fld>
            <a:endParaRPr lang="en-US" altLang="en-US"/>
          </a:p>
        </p:txBody>
      </p:sp>
    </p:spTree>
    <p:extLst>
      <p:ext uri="{BB962C8B-B14F-4D97-AF65-F5344CB8AC3E}">
        <p14:creationId xmlns:p14="http://schemas.microsoft.com/office/powerpoint/2010/main" val="4281417867"/>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133008-DFAB-4CE4-904F-D7A2F241DE3D}" type="slidenum">
              <a:rPr lang="en-US" altLang="en-US"/>
              <a:pPr/>
              <a:t>‹#›</a:t>
            </a:fld>
            <a:endParaRPr lang="en-US" altLang="en-US"/>
          </a:p>
        </p:txBody>
      </p:sp>
    </p:spTree>
    <p:extLst>
      <p:ext uri="{BB962C8B-B14F-4D97-AF65-F5344CB8AC3E}">
        <p14:creationId xmlns:p14="http://schemas.microsoft.com/office/powerpoint/2010/main" val="3363399187"/>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0FB6518-D10B-4E8B-853B-CEB27C6E498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d"/>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b="1" i="1" dirty="0" smtClean="0">
                <a:effectLst>
                  <a:outerShdw blurRad="38100" dist="38100" dir="2700000" algn="tl">
                    <a:srgbClr val="000000"/>
                  </a:outerShdw>
                </a:effectLst>
              </a:rPr>
              <a:t/>
            </a:r>
            <a:br>
              <a:rPr lang="en-US" altLang="en-US" b="1" i="1" dirty="0" smtClean="0">
                <a:effectLst>
                  <a:outerShdw blurRad="38100" dist="38100" dir="2700000" algn="tl">
                    <a:srgbClr val="000000"/>
                  </a:outerShdw>
                </a:effectLst>
              </a:rPr>
            </a:br>
            <a:r>
              <a:rPr lang="en-US" altLang="en-US" b="1" i="1" dirty="0" smtClean="0">
                <a:effectLst>
                  <a:outerShdw blurRad="38100" dist="38100" dir="2700000" algn="tl">
                    <a:srgbClr val="000000"/>
                  </a:outerShdw>
                </a:effectLst>
              </a:rPr>
              <a:t/>
            </a:r>
            <a:br>
              <a:rPr lang="en-US" altLang="en-US" b="1" i="1" dirty="0" smtClean="0">
                <a:effectLst>
                  <a:outerShdw blurRad="38100" dist="38100" dir="2700000" algn="tl">
                    <a:srgbClr val="000000"/>
                  </a:outerShdw>
                </a:effectLst>
              </a:rPr>
            </a:br>
            <a:r>
              <a:rPr lang="en-US" altLang="en-US" b="1" i="1" dirty="0">
                <a:effectLst>
                  <a:outerShdw blurRad="38100" dist="38100" dir="2700000" algn="tl">
                    <a:srgbClr val="000000"/>
                  </a:outerShdw>
                </a:effectLst>
              </a:rPr>
              <a:t>The God Who Created the Heavens and the Earth</a:t>
            </a:r>
          </a:p>
        </p:txBody>
      </p:sp>
      <p:sp>
        <p:nvSpPr>
          <p:cNvPr id="2051" name="Rectangle 3"/>
          <p:cNvSpPr>
            <a:spLocks noGrp="1" noChangeArrowheads="1"/>
          </p:cNvSpPr>
          <p:nvPr>
            <p:ph type="subTitle" idx="1"/>
          </p:nvPr>
        </p:nvSpPr>
        <p:spPr/>
        <p:txBody>
          <a:bodyPr/>
          <a:lstStyle/>
          <a:p>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The </a:t>
            </a:r>
            <a:r>
              <a:rPr lang="en-US" altLang="en-US" sz="3000" dirty="0">
                <a:effectLst>
                  <a:outerShdw blurRad="38100" dist="38100" dir="2700000" algn="tl">
                    <a:srgbClr val="000000"/>
                  </a:outerShdw>
                </a:effectLst>
              </a:rPr>
              <a:t>one true God and His power were unknown among the idol gods.</a:t>
            </a:r>
          </a:p>
          <a:p>
            <a:r>
              <a:rPr lang="en-US" altLang="en-US" sz="3000" dirty="0" smtClean="0">
                <a:effectLst>
                  <a:outerShdw blurRad="38100" dist="38100" dir="2700000" algn="tl">
                    <a:srgbClr val="000000"/>
                  </a:outerShdw>
                </a:effectLst>
              </a:rPr>
              <a:t>The </a:t>
            </a:r>
            <a:r>
              <a:rPr lang="en-US" altLang="en-US" sz="3000" dirty="0">
                <a:effectLst>
                  <a:outerShdw blurRad="38100" dist="38100" dir="2700000" algn="tl">
                    <a:srgbClr val="000000"/>
                  </a:outerShdw>
                </a:effectLst>
              </a:rPr>
              <a:t>thought of the wisdom and power of creation should leave men in awe.</a:t>
            </a:r>
          </a:p>
          <a:p>
            <a:r>
              <a:rPr lang="en-US" altLang="en-US" sz="3000" dirty="0" smtClean="0">
                <a:effectLst>
                  <a:outerShdw blurRad="38100" dist="38100" dir="2700000" algn="tl">
                    <a:srgbClr val="000000"/>
                  </a:outerShdw>
                </a:effectLst>
              </a:rPr>
              <a:t>Behind </a:t>
            </a:r>
            <a:r>
              <a:rPr lang="en-US" altLang="en-US" sz="3000" dirty="0">
                <a:effectLst>
                  <a:outerShdw blurRad="38100" dist="38100" dir="2700000" algn="tl">
                    <a:srgbClr val="000000"/>
                  </a:outerShdw>
                </a:effectLst>
              </a:rPr>
              <a:t>the power of God was revealed the character of God that men should learn! </a:t>
            </a:r>
          </a:p>
          <a:p>
            <a:r>
              <a:rPr lang="en-US" altLang="en-US" sz="3000" dirty="0" smtClean="0">
                <a:effectLst>
                  <a:outerShdw blurRad="38100" dist="38100" dir="2700000" algn="tl">
                    <a:srgbClr val="000000"/>
                  </a:outerShdw>
                </a:effectLst>
              </a:rPr>
              <a:t>As </a:t>
            </a:r>
            <a:r>
              <a:rPr lang="en-US" altLang="en-US" sz="3000" dirty="0">
                <a:effectLst>
                  <a:outerShdw blurRad="38100" dist="38100" dir="2700000" algn="tl">
                    <a:srgbClr val="000000"/>
                  </a:outerShdw>
                </a:effectLst>
              </a:rPr>
              <a:t>lighting and weather occurred, men should seek the thoughts of God! </a:t>
            </a:r>
            <a:r>
              <a:rPr lang="en-US" altLang="en-US" sz="3000" dirty="0" smtClean="0">
                <a:effectLst>
                  <a:outerShdw blurRad="38100" dist="38100" dir="2700000" algn="tl">
                    <a:srgbClr val="000000"/>
                  </a:outerShdw>
                </a:effectLst>
              </a:rPr>
              <a:t>               </a:t>
            </a:r>
            <a:r>
              <a:rPr lang="en-US" altLang="en-US" sz="3000" b="1" dirty="0">
                <a:effectLst>
                  <a:outerShdw blurRad="38100" dist="38100" dir="2700000" algn="tl">
                    <a:srgbClr val="000000"/>
                  </a:outerShdw>
                </a:effectLst>
              </a:rPr>
              <a:t>(Jer 10:10-13; 14:22</a:t>
            </a:r>
            <a:r>
              <a:rPr lang="en-US" altLang="en-US" sz="3000" b="1"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060185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Jeremiah </a:t>
            </a:r>
            <a:r>
              <a:rPr lang="en-US" altLang="en-US" sz="3000" b="1" u="sng" dirty="0">
                <a:effectLst>
                  <a:outerShdw blurRad="38100" dist="38100" dir="2700000" algn="tl">
                    <a:srgbClr val="000000"/>
                  </a:outerShdw>
                </a:effectLst>
              </a:rPr>
              <a:t>10:10-13</a:t>
            </a:r>
            <a:r>
              <a:rPr lang="en-US" altLang="en-US" sz="3000" dirty="0">
                <a:effectLst>
                  <a:outerShdw blurRad="38100" dist="38100" dir="2700000" algn="tl">
                    <a:srgbClr val="000000"/>
                  </a:outerShdw>
                </a:effectLst>
              </a:rPr>
              <a:t> - But </a:t>
            </a:r>
            <a:r>
              <a:rPr lang="en-US" altLang="en-US" sz="3000" u="sng" dirty="0">
                <a:effectLst>
                  <a:outerShdw blurRad="38100" dist="38100" dir="2700000" algn="tl">
                    <a:srgbClr val="000000"/>
                  </a:outerShdw>
                </a:effectLst>
              </a:rPr>
              <a:t>the LORD is the true God</a:t>
            </a:r>
            <a:r>
              <a:rPr lang="en-US" altLang="en-US" sz="3000" dirty="0">
                <a:effectLst>
                  <a:outerShdw blurRad="38100" dist="38100" dir="2700000" algn="tl">
                    <a:srgbClr val="000000"/>
                  </a:outerShdw>
                </a:effectLst>
              </a:rPr>
              <a:t>; He is the living God and the everlasting King. At His wrath the earth will tremble, And the nations will not be able to endure His indignation.  11 Thus you shall say to them: "</a:t>
            </a:r>
            <a:r>
              <a:rPr lang="en-US" altLang="en-US" sz="3000" u="sng" dirty="0">
                <a:effectLst>
                  <a:outerShdw blurRad="38100" dist="38100" dir="2700000" algn="tl">
                    <a:srgbClr val="000000"/>
                  </a:outerShdw>
                </a:effectLst>
              </a:rPr>
              <a:t>The gods that have not made the heavens and the earth </a:t>
            </a:r>
            <a:r>
              <a:rPr lang="en-US" altLang="en-US" sz="3000" dirty="0">
                <a:effectLst>
                  <a:outerShdw blurRad="38100" dist="38100" dir="2700000" algn="tl">
                    <a:srgbClr val="000000"/>
                  </a:outerShdw>
                </a:effectLst>
              </a:rPr>
              <a:t>shall perish from the earth and from under these </a:t>
            </a:r>
            <a:r>
              <a:rPr lang="en-US" altLang="en-US" sz="3000" dirty="0" smtClean="0">
                <a:effectLst>
                  <a:outerShdw blurRad="38100" dist="38100" dir="2700000" algn="tl">
                    <a:srgbClr val="000000"/>
                  </a:outerShdw>
                </a:effectLst>
              </a:rPr>
              <a:t>heavens</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59968062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12 </a:t>
            </a:r>
            <a:r>
              <a:rPr lang="en-US" altLang="en-US" sz="3000" dirty="0">
                <a:effectLst>
                  <a:outerShdw blurRad="38100" dist="38100" dir="2700000" algn="tl">
                    <a:srgbClr val="000000"/>
                  </a:outerShdw>
                </a:effectLst>
              </a:rPr>
              <a:t>He has </a:t>
            </a:r>
            <a:r>
              <a:rPr lang="en-US" altLang="en-US" sz="3000" u="sng" dirty="0">
                <a:effectLst>
                  <a:outerShdw blurRad="38100" dist="38100" dir="2700000" algn="tl">
                    <a:srgbClr val="000000"/>
                  </a:outerShdw>
                </a:effectLst>
              </a:rPr>
              <a:t>made the earth</a:t>
            </a:r>
            <a:r>
              <a:rPr lang="en-US" altLang="en-US" sz="3000" dirty="0">
                <a:effectLst>
                  <a:outerShdw blurRad="38100" dist="38100" dir="2700000" algn="tl">
                    <a:srgbClr val="000000"/>
                  </a:outerShdw>
                </a:effectLst>
              </a:rPr>
              <a:t> by </a:t>
            </a:r>
            <a:r>
              <a:rPr lang="en-US" altLang="en-US" sz="3000" u="sng" dirty="0">
                <a:effectLst>
                  <a:outerShdw blurRad="38100" dist="38100" dir="2700000" algn="tl">
                    <a:srgbClr val="000000"/>
                  </a:outerShdw>
                </a:effectLst>
              </a:rPr>
              <a:t>His power</a:t>
            </a:r>
            <a:r>
              <a:rPr lang="en-US" altLang="en-US" sz="3000" dirty="0">
                <a:effectLst>
                  <a:outerShdw blurRad="38100" dist="38100" dir="2700000" algn="tl">
                    <a:srgbClr val="000000"/>
                  </a:outerShdw>
                </a:effectLst>
              </a:rPr>
              <a:t>, He has established the world by </a:t>
            </a:r>
            <a:r>
              <a:rPr lang="en-US" altLang="en-US" sz="3000" u="sng" dirty="0">
                <a:effectLst>
                  <a:outerShdw blurRad="38100" dist="38100" dir="2700000" algn="tl">
                    <a:srgbClr val="000000"/>
                  </a:outerShdw>
                </a:effectLst>
              </a:rPr>
              <a:t>His wisdom</a:t>
            </a:r>
            <a:r>
              <a:rPr lang="en-US" altLang="en-US" sz="3000" dirty="0">
                <a:effectLst>
                  <a:outerShdw blurRad="38100" dist="38100" dir="2700000" algn="tl">
                    <a:srgbClr val="000000"/>
                  </a:outerShdw>
                </a:effectLst>
              </a:rPr>
              <a:t>, And has stretched out the heavens at </a:t>
            </a:r>
            <a:r>
              <a:rPr lang="en-US" altLang="en-US" sz="3000" u="sng" dirty="0">
                <a:effectLst>
                  <a:outerShdw blurRad="38100" dist="38100" dir="2700000" algn="tl">
                    <a:srgbClr val="000000"/>
                  </a:outerShdw>
                </a:effectLst>
              </a:rPr>
              <a:t>His discretion</a:t>
            </a:r>
            <a:r>
              <a:rPr lang="en-US" altLang="en-US" sz="3000" dirty="0">
                <a:effectLst>
                  <a:outerShdw blurRad="38100" dist="38100" dir="2700000" algn="tl">
                    <a:srgbClr val="000000"/>
                  </a:outerShdw>
                </a:effectLst>
              </a:rPr>
              <a:t>.  13 When He utters His voice, There is a multitude of waters in the heavens: "And He causes the vapors to ascend from the ends of the earth. </a:t>
            </a:r>
            <a:r>
              <a:rPr lang="en-US" altLang="en-US" sz="3000" u="sng" dirty="0">
                <a:effectLst>
                  <a:outerShdw blurRad="38100" dist="38100" dir="2700000" algn="tl">
                    <a:srgbClr val="000000"/>
                  </a:outerShdw>
                </a:effectLst>
              </a:rPr>
              <a:t>He makes lightning </a:t>
            </a:r>
            <a:r>
              <a:rPr lang="en-US" altLang="en-US" sz="3000" dirty="0">
                <a:effectLst>
                  <a:outerShdw blurRad="38100" dist="38100" dir="2700000" algn="tl">
                    <a:srgbClr val="000000"/>
                  </a:outerShdw>
                </a:effectLst>
              </a:rPr>
              <a:t>for the rain, </a:t>
            </a:r>
            <a:r>
              <a:rPr lang="en-US" altLang="en-US" sz="3000" u="sng" dirty="0">
                <a:effectLst>
                  <a:outerShdw blurRad="38100" dist="38100" dir="2700000" algn="tl">
                    <a:srgbClr val="000000"/>
                  </a:outerShdw>
                </a:effectLst>
              </a:rPr>
              <a:t>He brings the wind </a:t>
            </a:r>
            <a:r>
              <a:rPr lang="en-US" altLang="en-US" sz="3000" dirty="0">
                <a:effectLst>
                  <a:outerShdw blurRad="38100" dist="38100" dir="2700000" algn="tl">
                    <a:srgbClr val="000000"/>
                  </a:outerShdw>
                </a:effectLst>
              </a:rPr>
              <a:t>out of His treasuries</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91756603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Jeremiah </a:t>
            </a:r>
            <a:r>
              <a:rPr lang="en-US" altLang="en-US" sz="3000" b="1" u="sng" dirty="0">
                <a:effectLst>
                  <a:outerShdw blurRad="38100" dist="38100" dir="2700000" algn="tl">
                    <a:srgbClr val="000000"/>
                  </a:outerShdw>
                </a:effectLst>
              </a:rPr>
              <a:t>14:22</a:t>
            </a:r>
            <a:r>
              <a:rPr lang="en-US" altLang="en-US" sz="3000" dirty="0">
                <a:effectLst>
                  <a:outerShdw blurRad="38100" dist="38100" dir="2700000" algn="tl">
                    <a:srgbClr val="000000"/>
                  </a:outerShdw>
                </a:effectLst>
              </a:rPr>
              <a:t> - Are there any among the idols of the nations that can cause rain? Or can the heavens give showers? Are You not He, O LORD our God? Therefore we will wait for You, </a:t>
            </a:r>
            <a:r>
              <a:rPr lang="en-US" altLang="en-US" sz="3000" u="sng" dirty="0">
                <a:effectLst>
                  <a:outerShdw blurRad="38100" dist="38100" dir="2700000" algn="tl">
                    <a:srgbClr val="000000"/>
                  </a:outerShdw>
                </a:effectLst>
              </a:rPr>
              <a:t>Since You have made all these</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65336066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As </a:t>
            </a:r>
            <a:r>
              <a:rPr lang="en-US" altLang="en-US" sz="3000" dirty="0">
                <a:effectLst>
                  <a:outerShdw blurRad="38100" dist="38100" dir="2700000" algn="tl">
                    <a:srgbClr val="000000"/>
                  </a:outerShdw>
                </a:effectLst>
              </a:rPr>
              <a:t>a child these concepts helped me to learn to look to God for help.</a:t>
            </a:r>
          </a:p>
          <a:p>
            <a:r>
              <a:rPr lang="en-US" altLang="en-US" sz="3000" dirty="0" smtClean="0">
                <a:effectLst>
                  <a:outerShdw blurRad="38100" dist="38100" dir="2700000" algn="tl">
                    <a:srgbClr val="000000"/>
                  </a:outerShdw>
                </a:effectLst>
              </a:rPr>
              <a:t>The </a:t>
            </a:r>
            <a:r>
              <a:rPr lang="en-US" altLang="en-US" sz="3000" i="1" u="sng" dirty="0">
                <a:effectLst>
                  <a:outerShdw blurRad="38100" dist="38100" dir="2700000" algn="tl">
                    <a:srgbClr val="000000"/>
                  </a:outerShdw>
                </a:effectLst>
              </a:rPr>
              <a:t>great temptation of man </a:t>
            </a:r>
            <a:r>
              <a:rPr lang="en-US" altLang="en-US" sz="3000" dirty="0">
                <a:effectLst>
                  <a:outerShdw blurRad="38100" dist="38100" dir="2700000" algn="tl">
                    <a:srgbClr val="000000"/>
                  </a:outerShdw>
                </a:effectLst>
              </a:rPr>
              <a:t>is to give in to pride.</a:t>
            </a:r>
          </a:p>
          <a:p>
            <a:r>
              <a:rPr lang="en-US" altLang="en-US" sz="3000" dirty="0" smtClean="0">
                <a:effectLst>
                  <a:outerShdw blurRad="38100" dist="38100" dir="2700000" algn="tl">
                    <a:srgbClr val="000000"/>
                  </a:outerShdw>
                </a:effectLst>
              </a:rPr>
              <a:t>How </a:t>
            </a:r>
            <a:r>
              <a:rPr lang="en-US" altLang="en-US" sz="3000" dirty="0">
                <a:effectLst>
                  <a:outerShdw blurRad="38100" dist="38100" dir="2700000" algn="tl">
                    <a:srgbClr val="000000"/>
                  </a:outerShdw>
                </a:effectLst>
              </a:rPr>
              <a:t>can an arrogant man take the place of God? </a:t>
            </a:r>
            <a:r>
              <a:rPr lang="en-US" altLang="en-US" sz="3000" i="1" u="sng" dirty="0">
                <a:effectLst>
                  <a:outerShdw blurRad="38100" dist="38100" dir="2700000" algn="tl">
                    <a:srgbClr val="000000"/>
                  </a:outerShdw>
                </a:effectLst>
              </a:rPr>
              <a:t>In blindness he often tries</a:t>
            </a:r>
            <a:r>
              <a:rPr lang="en-US" altLang="en-US" sz="3000" dirty="0">
                <a:effectLst>
                  <a:outerShdw blurRad="38100" dist="38100" dir="2700000" algn="tl">
                    <a:srgbClr val="000000"/>
                  </a:outerShdw>
                </a:effectLst>
              </a:rPr>
              <a:t>.</a:t>
            </a:r>
          </a:p>
          <a:p>
            <a:r>
              <a:rPr lang="en-US" altLang="en-US" sz="3000" dirty="0" smtClean="0">
                <a:effectLst>
                  <a:outerShdw blurRad="38100" dist="38100" dir="2700000" algn="tl">
                    <a:srgbClr val="000000"/>
                  </a:outerShdw>
                </a:effectLst>
              </a:rPr>
              <a:t>Job </a:t>
            </a:r>
            <a:r>
              <a:rPr lang="en-US" altLang="en-US" sz="3000" dirty="0">
                <a:effectLst>
                  <a:outerShdw blurRad="38100" dist="38100" dir="2700000" algn="tl">
                    <a:srgbClr val="000000"/>
                  </a:outerShdw>
                </a:effectLst>
              </a:rPr>
              <a:t>had some humbling questions asked of Him! </a:t>
            </a:r>
            <a:r>
              <a:rPr lang="en-US" altLang="en-US" sz="3000" b="1" dirty="0">
                <a:effectLst>
                  <a:outerShdw blurRad="38100" dist="38100" dir="2700000" algn="tl">
                    <a:srgbClr val="000000"/>
                  </a:outerShdw>
                </a:effectLst>
              </a:rPr>
              <a:t>(Job 38:1-11</a:t>
            </a:r>
            <a:r>
              <a:rPr lang="en-US" altLang="en-US" sz="3000" b="1"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9236692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Job </a:t>
            </a:r>
            <a:r>
              <a:rPr lang="en-US" altLang="en-US" sz="3000" b="1" u="sng" dirty="0">
                <a:effectLst>
                  <a:outerShdw blurRad="38100" dist="38100" dir="2700000" algn="tl">
                    <a:srgbClr val="000000"/>
                  </a:outerShdw>
                </a:effectLst>
              </a:rPr>
              <a:t>38:1-11</a:t>
            </a:r>
            <a:r>
              <a:rPr lang="en-US" altLang="en-US" sz="3000" dirty="0">
                <a:effectLst>
                  <a:outerShdw blurRad="38100" dist="38100" dir="2700000" algn="tl">
                    <a:srgbClr val="000000"/>
                  </a:outerShdw>
                </a:effectLst>
              </a:rPr>
              <a:t> - Then the LORD answered Job out of the whirlwind, and said:  2 "Who is this who darkens counsel By words without knowledge?  3 Now prepare yourself like a man; I will question you, and you shall answer Me.  4 " </a:t>
            </a:r>
            <a:r>
              <a:rPr lang="en-US" altLang="en-US" sz="3000" u="sng" dirty="0">
                <a:effectLst>
                  <a:outerShdw blurRad="38100" dist="38100" dir="2700000" algn="tl">
                    <a:srgbClr val="000000"/>
                  </a:outerShdw>
                </a:effectLst>
              </a:rPr>
              <a:t>Where were you when I laid the foundations of the earth</a:t>
            </a:r>
            <a:r>
              <a:rPr lang="en-US" altLang="en-US" sz="3000" dirty="0">
                <a:effectLst>
                  <a:outerShdw blurRad="38100" dist="38100" dir="2700000" algn="tl">
                    <a:srgbClr val="000000"/>
                  </a:outerShdw>
                </a:effectLst>
              </a:rPr>
              <a:t>? Tell Me, if you have understanding</a:t>
            </a:r>
            <a:r>
              <a:rPr lang="en-US" altLang="en-US" sz="3000" dirty="0" smtClean="0">
                <a:effectLst>
                  <a:outerShdw blurRad="38100" dist="38100" dir="2700000" algn="tl">
                    <a:srgbClr val="000000"/>
                  </a:outerShdw>
                </a:effectLst>
              </a:rPr>
              <a:t>. …</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0087779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You </a:t>
            </a:r>
            <a:r>
              <a:rPr lang="en-US" altLang="en-US" sz="3000" dirty="0">
                <a:effectLst>
                  <a:outerShdw blurRad="38100" dist="38100" dir="2700000" algn="tl">
                    <a:srgbClr val="000000"/>
                  </a:outerShdw>
                </a:effectLst>
              </a:rPr>
              <a:t>may be surprised in how easy it is for us to cross that line.</a:t>
            </a:r>
          </a:p>
          <a:p>
            <a:r>
              <a:rPr lang="en-US" altLang="en-US" sz="3000" dirty="0" smtClean="0">
                <a:effectLst>
                  <a:outerShdw blurRad="38100" dist="38100" dir="2700000" algn="tl">
                    <a:srgbClr val="000000"/>
                  </a:outerShdw>
                </a:effectLst>
              </a:rPr>
              <a:t>Let </a:t>
            </a:r>
            <a:r>
              <a:rPr lang="en-US" altLang="en-US" sz="3000" dirty="0">
                <a:effectLst>
                  <a:outerShdw blurRad="38100" dist="38100" dir="2700000" algn="tl">
                    <a:srgbClr val="000000"/>
                  </a:outerShdw>
                </a:effectLst>
              </a:rPr>
              <a:t>us never forget that we were created. </a:t>
            </a:r>
            <a:r>
              <a:rPr lang="en-US" altLang="en-US" sz="3000" b="1" dirty="0">
                <a:effectLst>
                  <a:outerShdw blurRad="38100" dist="38100" dir="2700000" algn="tl">
                    <a:srgbClr val="000000"/>
                  </a:outerShdw>
                </a:effectLst>
              </a:rPr>
              <a:t>(Psa 100:3</a:t>
            </a:r>
            <a:r>
              <a:rPr lang="en-US" altLang="en-US" sz="3000" b="1"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23493123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Psalm </a:t>
            </a:r>
            <a:r>
              <a:rPr lang="en-US" altLang="en-US" sz="3000" b="1" u="sng" dirty="0">
                <a:effectLst>
                  <a:outerShdw blurRad="38100" dist="38100" dir="2700000" algn="tl">
                    <a:srgbClr val="000000"/>
                  </a:outerShdw>
                </a:effectLst>
              </a:rPr>
              <a:t>100:3</a:t>
            </a:r>
            <a:r>
              <a:rPr lang="en-US" altLang="en-US" sz="3000" dirty="0">
                <a:effectLst>
                  <a:outerShdw blurRad="38100" dist="38100" dir="2700000" algn="tl">
                    <a:srgbClr val="000000"/>
                  </a:outerShdw>
                </a:effectLst>
              </a:rPr>
              <a:t>  - Know that the LORD, He is God; </a:t>
            </a:r>
            <a:r>
              <a:rPr lang="en-US" altLang="en-US" sz="3000" u="sng" dirty="0">
                <a:effectLst>
                  <a:outerShdw blurRad="38100" dist="38100" dir="2700000" algn="tl">
                    <a:srgbClr val="000000"/>
                  </a:outerShdw>
                </a:effectLst>
              </a:rPr>
              <a:t>It is He who has made us, and not we ourselves</a:t>
            </a:r>
            <a:r>
              <a:rPr lang="en-US" altLang="en-US" sz="3000" dirty="0">
                <a:effectLst>
                  <a:outerShdw blurRad="38100" dist="38100" dir="2700000" algn="tl">
                    <a:srgbClr val="000000"/>
                  </a:outerShdw>
                </a:effectLst>
              </a:rPr>
              <a:t>; We are His people and the sheep of His pasture</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27313452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His </a:t>
            </a:r>
            <a:r>
              <a:rPr lang="en-US" altLang="en-US" sz="3000" dirty="0">
                <a:effectLst>
                  <a:outerShdw blurRad="38100" dist="38100" dir="2700000" algn="tl">
                    <a:srgbClr val="000000"/>
                  </a:outerShdw>
                </a:effectLst>
              </a:rPr>
              <a:t>people should often meditate on this and praise Him for such glory! </a:t>
            </a:r>
            <a:r>
              <a:rPr lang="en-US" altLang="en-US" sz="3000" b="1" dirty="0">
                <a:effectLst>
                  <a:outerShdw blurRad="38100" dist="38100" dir="2700000" algn="tl">
                    <a:srgbClr val="000000"/>
                  </a:outerShdw>
                </a:effectLst>
              </a:rPr>
              <a:t>(Neh 9:6</a:t>
            </a:r>
            <a:r>
              <a:rPr lang="en-US" altLang="en-US" sz="3000" b="1"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31512624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Nehemiah </a:t>
            </a:r>
            <a:r>
              <a:rPr lang="en-US" altLang="en-US" sz="3000" b="1" u="sng" dirty="0">
                <a:effectLst>
                  <a:outerShdw blurRad="38100" dist="38100" dir="2700000" algn="tl">
                    <a:srgbClr val="000000"/>
                  </a:outerShdw>
                </a:effectLst>
              </a:rPr>
              <a:t>9:6</a:t>
            </a:r>
            <a:r>
              <a:rPr lang="en-US" altLang="en-US" sz="3000" dirty="0">
                <a:effectLst>
                  <a:outerShdw blurRad="38100" dist="38100" dir="2700000" algn="tl">
                    <a:srgbClr val="000000"/>
                  </a:outerShdw>
                </a:effectLst>
              </a:rPr>
              <a:t> - </a:t>
            </a:r>
            <a:r>
              <a:rPr lang="en-US" altLang="en-US" sz="3000" u="sng" dirty="0">
                <a:effectLst>
                  <a:outerShdw blurRad="38100" dist="38100" dir="2700000" algn="tl">
                    <a:srgbClr val="000000"/>
                  </a:outerShdw>
                </a:effectLst>
              </a:rPr>
              <a:t>You alone </a:t>
            </a:r>
            <a:r>
              <a:rPr lang="en-US" altLang="en-US" sz="3000" dirty="0">
                <a:effectLst>
                  <a:outerShdw blurRad="38100" dist="38100" dir="2700000" algn="tl">
                    <a:srgbClr val="000000"/>
                  </a:outerShdw>
                </a:effectLst>
              </a:rPr>
              <a:t>are the LORD; You have made heaven, The heaven of heavens, with all their host, The earth and everything on it, The seas and all that is in them, And You preserve them all. </a:t>
            </a:r>
            <a:r>
              <a:rPr lang="en-US" altLang="en-US" sz="3000" u="sng" dirty="0">
                <a:effectLst>
                  <a:outerShdw blurRad="38100" dist="38100" dir="2700000" algn="tl">
                    <a:srgbClr val="000000"/>
                  </a:outerShdw>
                </a:effectLst>
              </a:rPr>
              <a:t>The host of heaven worships You</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93158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concept of God will determine how we </a:t>
            </a:r>
            <a:r>
              <a:rPr lang="en-US" altLang="en-US" sz="3200" b="1" i="1" dirty="0" smtClean="0">
                <a:effectLst>
                  <a:outerShdw blurRad="38100" dist="38100" dir="2700000" algn="tl">
                    <a:srgbClr val="000000"/>
                  </a:outerShdw>
                </a:effectLst>
              </a:rPr>
              <a:t>live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tragedy of idolatry is the kind of people it produced. </a:t>
            </a:r>
            <a:r>
              <a:rPr lang="en-US" altLang="en-US" b="1" dirty="0">
                <a:effectLst>
                  <a:outerShdw blurRad="38100" dist="38100" dir="2700000" algn="tl">
                    <a:srgbClr val="000000"/>
                  </a:outerShdw>
                </a:effectLst>
              </a:rPr>
              <a:t>(Psa 115:3-8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233721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When </a:t>
            </a:r>
            <a:r>
              <a:rPr lang="en-US" altLang="en-US" sz="3000" dirty="0">
                <a:effectLst>
                  <a:outerShdw blurRad="38100" dist="38100" dir="2700000" algn="tl">
                    <a:srgbClr val="000000"/>
                  </a:outerShdw>
                </a:effectLst>
              </a:rPr>
              <a:t>you think of this truth imagine</a:t>
            </a:r>
            <a:r>
              <a:rPr lang="en-US" altLang="en-US" sz="3000" i="1" u="sng" dirty="0">
                <a:effectLst>
                  <a:outerShdw blurRad="38100" dist="38100" dir="2700000" algn="tl">
                    <a:srgbClr val="000000"/>
                  </a:outerShdw>
                </a:effectLst>
              </a:rPr>
              <a:t> the power available</a:t>
            </a:r>
            <a:r>
              <a:rPr lang="en-US" altLang="en-US" sz="3000" dirty="0">
                <a:effectLst>
                  <a:outerShdw blurRad="38100" dist="38100" dir="2700000" algn="tl">
                    <a:srgbClr val="000000"/>
                  </a:outerShdw>
                </a:effectLst>
              </a:rPr>
              <a:t> to those who have the </a:t>
            </a:r>
            <a:r>
              <a:rPr lang="en-US" altLang="en-US" sz="3000" dirty="0" smtClean="0">
                <a:effectLst>
                  <a:outerShdw blurRad="38100" dist="38100" dir="2700000" algn="tl">
                    <a:srgbClr val="000000"/>
                  </a:outerShdw>
                </a:effectLst>
              </a:rPr>
              <a:t>               </a:t>
            </a:r>
            <a:r>
              <a:rPr lang="en-US" altLang="en-US" sz="3000" dirty="0">
                <a:effectLst>
                  <a:outerShdw blurRad="38100" dist="38100" dir="2700000" algn="tl">
                    <a:srgbClr val="000000"/>
                  </a:outerShdw>
                </a:effectLst>
              </a:rPr>
              <a:t>right </a:t>
            </a:r>
            <a:r>
              <a:rPr lang="en-US" altLang="en-US" sz="3000" i="1" u="sng" dirty="0">
                <a:effectLst>
                  <a:outerShdw blurRad="38100" dist="38100" dir="2700000" algn="tl">
                    <a:srgbClr val="000000"/>
                  </a:outerShdw>
                </a:effectLst>
              </a:rPr>
              <a:t>to claim His promises</a:t>
            </a:r>
            <a:r>
              <a:rPr lang="en-US" altLang="en-US" sz="3000" dirty="0">
                <a:effectLst>
                  <a:outerShdw blurRad="38100" dist="38100" dir="2700000" algn="tl">
                    <a:srgbClr val="000000"/>
                  </a:outerShdw>
                </a:effectLst>
              </a:rPr>
              <a:t>!</a:t>
            </a:r>
          </a:p>
          <a:p>
            <a:r>
              <a:rPr lang="en-US" altLang="en-US" sz="3000" dirty="0" smtClean="0">
                <a:effectLst>
                  <a:outerShdw blurRad="38100" dist="38100" dir="2700000" algn="tl">
                    <a:srgbClr val="000000"/>
                  </a:outerShdw>
                </a:effectLst>
              </a:rPr>
              <a:t>Praise </a:t>
            </a:r>
            <a:r>
              <a:rPr lang="en-US" altLang="en-US" sz="3000" dirty="0">
                <a:effectLst>
                  <a:outerShdw blurRad="38100" dist="38100" dir="2700000" algn="tl">
                    <a:srgbClr val="000000"/>
                  </a:outerShdw>
                </a:effectLst>
              </a:rPr>
              <a:t>God with your children as you observe His creation. </a:t>
            </a:r>
            <a:r>
              <a:rPr lang="en-US" altLang="en-US" sz="3000" b="1" dirty="0">
                <a:effectLst>
                  <a:outerShdw blurRad="38100" dist="38100" dir="2700000" algn="tl">
                    <a:srgbClr val="000000"/>
                  </a:outerShdw>
                </a:effectLst>
              </a:rPr>
              <a:t>(Ps 148:4-6</a:t>
            </a:r>
            <a:r>
              <a:rPr lang="en-US" altLang="en-US" sz="3000" b="1"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73955743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Psalm </a:t>
            </a:r>
            <a:r>
              <a:rPr lang="en-US" altLang="en-US" sz="3000" b="1" u="sng" dirty="0">
                <a:effectLst>
                  <a:outerShdw blurRad="38100" dist="38100" dir="2700000" algn="tl">
                    <a:srgbClr val="000000"/>
                  </a:outerShdw>
                </a:effectLst>
              </a:rPr>
              <a:t>148:4-6</a:t>
            </a:r>
            <a:r>
              <a:rPr lang="en-US" altLang="en-US" sz="3000" dirty="0">
                <a:effectLst>
                  <a:outerShdw blurRad="38100" dist="38100" dir="2700000" algn="tl">
                    <a:srgbClr val="000000"/>
                  </a:outerShdw>
                </a:effectLst>
              </a:rPr>
              <a:t> - Praise Him, you heavens of heavens, And you waters above the heavens!  5 Let them praise the name of the LORD, For </a:t>
            </a:r>
            <a:r>
              <a:rPr lang="en-US" altLang="en-US" sz="3000" u="sng" dirty="0">
                <a:effectLst>
                  <a:outerShdw blurRad="38100" dist="38100" dir="2700000" algn="tl">
                    <a:srgbClr val="000000"/>
                  </a:outerShdw>
                </a:effectLst>
              </a:rPr>
              <a:t>He commanded and they were created</a:t>
            </a:r>
            <a:r>
              <a:rPr lang="en-US" altLang="en-US" sz="3000" dirty="0">
                <a:effectLst>
                  <a:outerShdw blurRad="38100" dist="38100" dir="2700000" algn="tl">
                    <a:srgbClr val="000000"/>
                  </a:outerShdw>
                </a:effectLst>
              </a:rPr>
              <a:t>.  6 He also established them forever and ever; </a:t>
            </a:r>
            <a:r>
              <a:rPr lang="en-US" altLang="en-US" sz="3000" u="sng" dirty="0">
                <a:effectLst>
                  <a:outerShdw blurRad="38100" dist="38100" dir="2700000" algn="tl">
                    <a:srgbClr val="000000"/>
                  </a:outerShdw>
                </a:effectLst>
              </a:rPr>
              <a:t>He made a decree which shall not pass away</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1990160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This </a:t>
            </a:r>
            <a:r>
              <a:rPr lang="en-US" altLang="en-US" sz="3000" dirty="0">
                <a:effectLst>
                  <a:outerShdw blurRad="38100" dist="38100" dir="2700000" algn="tl">
                    <a:srgbClr val="000000"/>
                  </a:outerShdw>
                </a:effectLst>
              </a:rPr>
              <a:t>is available to you every day!</a:t>
            </a:r>
          </a:p>
          <a:p>
            <a:endParaRPr lang="en-US" altLang="en-US" sz="3000" dirty="0">
              <a:effectLst>
                <a:outerShdw blurRad="38100" dist="38100" dir="2700000" algn="tl">
                  <a:srgbClr val="000000"/>
                </a:outerShdw>
              </a:effectLst>
            </a:endParaRPr>
          </a:p>
          <a:p>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709776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does one go from being a Christian to an atheist? Notice the steps! (See Chart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170659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lstStyle/>
          <a:p>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4987" y="690562"/>
            <a:ext cx="5534025" cy="5476875"/>
          </a:xfrm>
          <a:prstGeom prst="rect">
            <a:avLst/>
          </a:prstGeom>
        </p:spPr>
      </p:pic>
    </p:spTree>
    <p:extLst>
      <p:ext uri="{BB962C8B-B14F-4D97-AF65-F5344CB8AC3E}">
        <p14:creationId xmlns:p14="http://schemas.microsoft.com/office/powerpoint/2010/main" val="2868004016"/>
      </p:ext>
    </p:extLst>
  </p:cSld>
  <p:clrMapOvr>
    <a:masterClrMapping/>
  </p:clrMapOvr>
  <p:transition>
    <p:pull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modern seminaries are filled with denial of the creation account.</a:t>
            </a:r>
          </a:p>
          <a:p>
            <a:r>
              <a:rPr lang="en-US" altLang="en-US" dirty="0" smtClean="0">
                <a:effectLst>
                  <a:outerShdw blurRad="38100" dist="38100" dir="2700000" algn="tl">
                    <a:srgbClr val="000000"/>
                  </a:outerShdw>
                </a:effectLst>
              </a:rPr>
              <a:t>Does </a:t>
            </a:r>
            <a:r>
              <a:rPr lang="en-US" altLang="en-US" dirty="0">
                <a:effectLst>
                  <a:outerShdw blurRad="38100" dist="38100" dir="2700000" algn="tl">
                    <a:srgbClr val="000000"/>
                  </a:outerShdw>
                </a:effectLst>
              </a:rPr>
              <a:t>it matter if Genesis is historically accurate? Is the creation account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figurative? It is recorded as history.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Gen 2:4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329347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Genesis </a:t>
            </a:r>
            <a:r>
              <a:rPr lang="en-US" altLang="en-US" b="1" u="sng" dirty="0">
                <a:effectLst>
                  <a:outerShdw blurRad="38100" dist="38100" dir="2700000" algn="tl">
                    <a:srgbClr val="000000"/>
                  </a:outerShdw>
                </a:effectLst>
              </a:rPr>
              <a:t>2:4</a:t>
            </a:r>
            <a:r>
              <a:rPr lang="en-US" altLang="en-US" dirty="0">
                <a:effectLst>
                  <a:outerShdw blurRad="38100" dist="38100" dir="2700000" algn="tl">
                    <a:srgbClr val="000000"/>
                  </a:outerShdw>
                </a:effectLst>
              </a:rPr>
              <a:t> - </a:t>
            </a:r>
            <a:r>
              <a:rPr lang="en-US" altLang="en-US" u="sng" dirty="0">
                <a:effectLst>
                  <a:outerShdw blurRad="38100" dist="38100" dir="2700000" algn="tl">
                    <a:srgbClr val="000000"/>
                  </a:outerShdw>
                </a:effectLst>
              </a:rPr>
              <a:t>This is the history </a:t>
            </a:r>
            <a:r>
              <a:rPr lang="en-US" altLang="en-US" dirty="0">
                <a:effectLst>
                  <a:outerShdw blurRad="38100" dist="38100" dir="2700000" algn="tl">
                    <a:srgbClr val="000000"/>
                  </a:outerShdw>
                </a:effectLst>
              </a:rPr>
              <a:t>of the heavens and the earth when they were created, in the day that the LORD God made the earth and the heavens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7968973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Is </a:t>
            </a:r>
            <a:r>
              <a:rPr lang="en-US" altLang="en-US" dirty="0">
                <a:effectLst>
                  <a:outerShdw blurRad="38100" dist="38100" dir="2700000" algn="tl">
                    <a:srgbClr val="000000"/>
                  </a:outerShdw>
                </a:effectLst>
              </a:rPr>
              <a:t>this just a matter of differences in Bible interpretation? </a:t>
            </a:r>
          </a:p>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people under Moses were expected to believe this! </a:t>
            </a:r>
            <a:r>
              <a:rPr lang="en-US" altLang="en-US" b="1" dirty="0">
                <a:effectLst>
                  <a:outerShdw blurRad="38100" dist="38100" dir="2700000" algn="tl">
                    <a:srgbClr val="000000"/>
                  </a:outerShdw>
                </a:effectLst>
              </a:rPr>
              <a:t>(Ex 20:11; 31:17-18</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065390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Exodus </a:t>
            </a:r>
            <a:r>
              <a:rPr lang="en-US" altLang="en-US" b="1" u="sng" dirty="0">
                <a:effectLst>
                  <a:outerShdw blurRad="38100" dist="38100" dir="2700000" algn="tl">
                    <a:srgbClr val="000000"/>
                  </a:outerShdw>
                </a:effectLst>
              </a:rPr>
              <a:t>20:11</a:t>
            </a:r>
            <a:r>
              <a:rPr lang="en-US" altLang="en-US" dirty="0">
                <a:effectLst>
                  <a:outerShdw blurRad="38100" dist="38100" dir="2700000" algn="tl">
                    <a:srgbClr val="000000"/>
                  </a:outerShdw>
                </a:effectLst>
              </a:rPr>
              <a:t> - For </a:t>
            </a:r>
            <a:r>
              <a:rPr lang="en-US" altLang="en-US" u="sng" dirty="0">
                <a:effectLst>
                  <a:outerShdw blurRad="38100" dist="38100" dir="2700000" algn="tl">
                    <a:srgbClr val="000000"/>
                  </a:outerShdw>
                </a:effectLst>
              </a:rPr>
              <a:t>in six days</a:t>
            </a:r>
            <a:r>
              <a:rPr lang="en-US" altLang="en-US" dirty="0">
                <a:effectLst>
                  <a:outerShdw blurRad="38100" dist="38100" dir="2700000" algn="tl">
                    <a:srgbClr val="000000"/>
                  </a:outerShdw>
                </a:effectLst>
              </a:rPr>
              <a:t> the LORD </a:t>
            </a:r>
            <a:r>
              <a:rPr lang="en-US" altLang="en-US" u="sng" dirty="0">
                <a:effectLst>
                  <a:outerShdw blurRad="38100" dist="38100" dir="2700000" algn="tl">
                    <a:srgbClr val="000000"/>
                  </a:outerShdw>
                </a:effectLst>
              </a:rPr>
              <a:t>made the heavens and the earth</a:t>
            </a:r>
            <a:r>
              <a:rPr lang="en-US" altLang="en-US" dirty="0">
                <a:effectLst>
                  <a:outerShdw blurRad="38100" dist="38100" dir="2700000" algn="tl">
                    <a:srgbClr val="000000"/>
                  </a:outerShdw>
                </a:effectLst>
              </a:rPr>
              <a:t>, the sea, and all that is in them, and rested the seventh day. Therefore the LORD blessed the Sabbath day and hallowed it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973136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Just </a:t>
            </a:r>
            <a:r>
              <a:rPr lang="en-US" altLang="en-US" dirty="0">
                <a:effectLst>
                  <a:outerShdw blurRad="38100" dist="38100" dir="2700000" algn="tl">
                    <a:srgbClr val="000000"/>
                  </a:outerShdw>
                </a:effectLst>
              </a:rPr>
              <a:t>as there were seven literal days in a week so there were in creation!</a:t>
            </a:r>
          </a:p>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prophets considered Noah as a historical person. </a:t>
            </a:r>
            <a:r>
              <a:rPr lang="en-US" altLang="en-US" b="1" dirty="0">
                <a:effectLst>
                  <a:outerShdw blurRad="38100" dist="38100" dir="2700000" algn="tl">
                    <a:srgbClr val="000000"/>
                  </a:outerShdw>
                </a:effectLst>
              </a:rPr>
              <a:t>(Ezk 14:14</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8914985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concept of God will determine how we </a:t>
            </a:r>
            <a:r>
              <a:rPr lang="en-US" altLang="en-US" sz="3200" b="1" i="1" dirty="0" smtClean="0">
                <a:effectLst>
                  <a:outerShdw blurRad="38100" dist="38100" dir="2700000" algn="tl">
                    <a:srgbClr val="000000"/>
                  </a:outerShdw>
                </a:effectLst>
              </a:rPr>
              <a:t>live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115:3-8</a:t>
            </a:r>
            <a:r>
              <a:rPr lang="en-US" altLang="en-US" dirty="0">
                <a:effectLst>
                  <a:outerShdw blurRad="38100" dist="38100" dir="2700000" algn="tl">
                    <a:srgbClr val="000000"/>
                  </a:outerShdw>
                </a:effectLst>
              </a:rPr>
              <a:t> - But our God is in heaven; He does whatever He pleases.  4 Their idols are silver and gold, The work of men's hands.  5 They have mouths, but they do not speak; Eyes they have, but they do not see;  6 They have ears, but they do not hear; Noses they have, but they do not smell;  </a:t>
            </a:r>
          </a:p>
        </p:txBody>
      </p:sp>
    </p:spTree>
    <p:extLst>
      <p:ext uri="{BB962C8B-B14F-4D97-AF65-F5344CB8AC3E}">
        <p14:creationId xmlns:p14="http://schemas.microsoft.com/office/powerpoint/2010/main" val="23135858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Ezekiel </a:t>
            </a:r>
            <a:r>
              <a:rPr lang="en-US" altLang="en-US" b="1" u="sng" dirty="0">
                <a:effectLst>
                  <a:outerShdw blurRad="38100" dist="38100" dir="2700000" algn="tl">
                    <a:srgbClr val="000000"/>
                  </a:outerShdw>
                </a:effectLst>
              </a:rPr>
              <a:t>14:14</a:t>
            </a:r>
            <a:r>
              <a:rPr lang="en-US" altLang="en-US" dirty="0">
                <a:effectLst>
                  <a:outerShdw blurRad="38100" dist="38100" dir="2700000" algn="tl">
                    <a:srgbClr val="000000"/>
                  </a:outerShdw>
                </a:effectLst>
              </a:rPr>
              <a:t>  - "Even if these three men, </a:t>
            </a:r>
            <a:r>
              <a:rPr lang="en-US" altLang="en-US" u="sng" dirty="0">
                <a:effectLst>
                  <a:outerShdw blurRad="38100" dist="38100" dir="2700000" algn="tl">
                    <a:srgbClr val="000000"/>
                  </a:outerShdw>
                </a:effectLst>
              </a:rPr>
              <a:t>Noah</a:t>
            </a:r>
            <a:r>
              <a:rPr lang="en-US" altLang="en-US" dirty="0">
                <a:effectLst>
                  <a:outerShdw blurRad="38100" dist="38100" dir="2700000" algn="tl">
                    <a:srgbClr val="000000"/>
                  </a:outerShdw>
                </a:effectLst>
              </a:rPr>
              <a:t>, Daniel, and Job, were in it, they would deliver only themselves by their righteousness," says the Lord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1689918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Why </a:t>
            </a:r>
            <a:r>
              <a:rPr lang="en-US" altLang="en-US" dirty="0">
                <a:effectLst>
                  <a:outerShdw blurRad="38100" dist="38100" dir="2700000" algn="tl">
                    <a:srgbClr val="000000"/>
                  </a:outerShdw>
                </a:effectLst>
              </a:rPr>
              <a:t>would men deny the account of God who was there in order to appease </a:t>
            </a:r>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who were not there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774185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You </a:t>
            </a:r>
            <a:r>
              <a:rPr lang="en-US" altLang="en-US" dirty="0">
                <a:effectLst>
                  <a:outerShdw blurRad="38100" dist="38100" dir="2700000" algn="tl">
                    <a:srgbClr val="000000"/>
                  </a:outerShdw>
                </a:effectLst>
              </a:rPr>
              <a:t>must then </a:t>
            </a:r>
            <a:r>
              <a:rPr lang="en-US" altLang="en-US" i="1" u="sng" dirty="0">
                <a:effectLst>
                  <a:outerShdw blurRad="38100" dist="38100" dir="2700000" algn="tl">
                    <a:srgbClr val="000000"/>
                  </a:outerShdw>
                </a:effectLst>
              </a:rPr>
              <a:t>deny the words of Jesus</a:t>
            </a:r>
            <a:r>
              <a:rPr lang="en-US" altLang="en-US" dirty="0">
                <a:effectLst>
                  <a:outerShdw blurRad="38100" dist="38100" dir="2700000" algn="tl">
                    <a:srgbClr val="000000"/>
                  </a:outerShdw>
                </a:effectLst>
              </a:rPr>
              <a:t>.</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taught the creation. </a:t>
            </a:r>
            <a:r>
              <a:rPr lang="en-US" altLang="en-US" b="1" dirty="0">
                <a:effectLst>
                  <a:outerShdw blurRad="38100" dist="38100" dir="2700000" algn="tl">
                    <a:srgbClr val="000000"/>
                  </a:outerShdw>
                </a:effectLst>
              </a:rPr>
              <a:t>(Mk 13:19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4948208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Mark </a:t>
            </a:r>
            <a:r>
              <a:rPr lang="en-US" altLang="en-US" b="1" u="sng" dirty="0">
                <a:effectLst>
                  <a:outerShdw blurRad="38100" dist="38100" dir="2700000" algn="tl">
                    <a:srgbClr val="000000"/>
                  </a:outerShdw>
                </a:effectLst>
              </a:rPr>
              <a:t>13:19</a:t>
            </a:r>
            <a:r>
              <a:rPr lang="en-US" altLang="en-US" dirty="0">
                <a:effectLst>
                  <a:outerShdw blurRad="38100" dist="38100" dir="2700000" algn="tl">
                    <a:srgbClr val="000000"/>
                  </a:outerShdw>
                </a:effectLst>
              </a:rPr>
              <a:t> - "For in those days there will be tribulation, such as has not been since the beginning of the creation which </a:t>
            </a:r>
            <a:r>
              <a:rPr lang="en-US" altLang="en-US" u="sng" dirty="0">
                <a:effectLst>
                  <a:outerShdw blurRad="38100" dist="38100" dir="2700000" algn="tl">
                    <a:srgbClr val="000000"/>
                  </a:outerShdw>
                </a:effectLst>
              </a:rPr>
              <a:t>God created until this time</a:t>
            </a:r>
            <a:r>
              <a:rPr lang="en-US" altLang="en-US" dirty="0">
                <a:effectLst>
                  <a:outerShdw blurRad="38100" dist="38100" dir="2700000" algn="tl">
                    <a:srgbClr val="000000"/>
                  </a:outerShdw>
                </a:effectLst>
              </a:rPr>
              <a:t>, nor ever shall be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467008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taught about Adam and Eve and the beginning of the marriage relationship</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(Matt. 19:4-6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2246129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Matthew </a:t>
            </a:r>
            <a:r>
              <a:rPr lang="en-US" altLang="en-US" sz="3000" b="1" u="sng" dirty="0">
                <a:effectLst>
                  <a:outerShdw blurRad="38100" dist="38100" dir="2700000" algn="tl">
                    <a:srgbClr val="000000"/>
                  </a:outerShdw>
                </a:effectLst>
              </a:rPr>
              <a:t>19:4-6</a:t>
            </a:r>
            <a:r>
              <a:rPr lang="en-US" altLang="en-US" sz="3000" dirty="0">
                <a:effectLst>
                  <a:outerShdw blurRad="38100" dist="38100" dir="2700000" algn="tl">
                    <a:srgbClr val="000000"/>
                  </a:outerShdw>
                </a:effectLst>
              </a:rPr>
              <a:t> - And He answered and said to them, "Have you not read that </a:t>
            </a:r>
            <a:r>
              <a:rPr lang="en-US" altLang="en-US" sz="3000" u="sng" dirty="0">
                <a:effectLst>
                  <a:outerShdw blurRad="38100" dist="38100" dir="2700000" algn="tl">
                    <a:srgbClr val="000000"/>
                  </a:outerShdw>
                </a:effectLst>
              </a:rPr>
              <a:t>He who made them at the beginning 'made them male and female</a:t>
            </a:r>
            <a:r>
              <a:rPr lang="en-US" altLang="en-US" sz="3000" dirty="0">
                <a:effectLst>
                  <a:outerShdw blurRad="38100" dist="38100" dir="2700000" algn="tl">
                    <a:srgbClr val="000000"/>
                  </a:outerShdw>
                </a:effectLst>
              </a:rPr>
              <a:t>,'  5 "and said, 'For this reason a man shall leave his father and mother and be joined to his wife, and the two shall become one flesh'?  6 "So then, they are no longer two but one flesh. Therefore what God has joined together, let not man separate</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716369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taught about Noah and the flood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b="1" dirty="0" smtClean="0">
                <a:effectLst>
                  <a:outerShdw blurRad="38100" dist="38100" dir="2700000" algn="tl">
                    <a:srgbClr val="000000"/>
                  </a:outerShdw>
                </a:effectLst>
              </a:rPr>
              <a:t>(Mt</a:t>
            </a:r>
            <a:r>
              <a:rPr lang="en-US" altLang="en-US" b="1" dirty="0">
                <a:effectLst>
                  <a:outerShdw blurRad="38100" dist="38100" dir="2700000" algn="tl">
                    <a:srgbClr val="000000"/>
                  </a:outerShdw>
                </a:effectLst>
              </a:rPr>
              <a:t>. 24:38-39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4308178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Matthew </a:t>
            </a:r>
            <a:r>
              <a:rPr lang="en-US" altLang="en-US" b="1" u="sng" dirty="0">
                <a:effectLst>
                  <a:outerShdw blurRad="38100" dist="38100" dir="2700000" algn="tl">
                    <a:srgbClr val="000000"/>
                  </a:outerShdw>
                </a:effectLst>
              </a:rPr>
              <a:t>24:38-39</a:t>
            </a:r>
            <a:r>
              <a:rPr lang="en-US" altLang="en-US" dirty="0">
                <a:effectLst>
                  <a:outerShdw blurRad="38100" dist="38100" dir="2700000" algn="tl">
                    <a:srgbClr val="000000"/>
                  </a:outerShdw>
                </a:effectLst>
              </a:rPr>
              <a:t>  - "For as in the days before the flood, they were eating and drinking, marrying and giving in marriage, </a:t>
            </a:r>
            <a:r>
              <a:rPr lang="en-US" altLang="en-US" u="sng" dirty="0">
                <a:effectLst>
                  <a:outerShdw blurRad="38100" dist="38100" dir="2700000" algn="tl">
                    <a:srgbClr val="000000"/>
                  </a:outerShdw>
                </a:effectLst>
              </a:rPr>
              <a:t>until the day that Noah entered the ark</a:t>
            </a:r>
            <a:r>
              <a:rPr lang="en-US" altLang="en-US" dirty="0">
                <a:effectLst>
                  <a:outerShdw blurRad="38100" dist="38100" dir="2700000" algn="tl">
                    <a:srgbClr val="000000"/>
                  </a:outerShdw>
                </a:effectLst>
              </a:rPr>
              <a:t>,  39 "and did not know until the flood came and took them all away, so also will the coming of the Son of Man be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436515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You </a:t>
            </a:r>
            <a:r>
              <a:rPr lang="en-US" altLang="en-US" dirty="0">
                <a:effectLst>
                  <a:outerShdw blurRad="38100" dist="38100" dir="2700000" algn="tl">
                    <a:srgbClr val="000000"/>
                  </a:outerShdw>
                </a:effectLst>
              </a:rPr>
              <a:t>have denied the foundation of the cross of Christ. </a:t>
            </a:r>
            <a:r>
              <a:rPr lang="en-US" altLang="en-US" b="1" dirty="0">
                <a:effectLst>
                  <a:outerShdw blurRad="38100" dist="38100" dir="2700000" algn="tl">
                    <a:srgbClr val="000000"/>
                  </a:outerShdw>
                </a:effectLst>
              </a:rPr>
              <a:t>(1 Cor 1:18-21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9155931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1:18-21</a:t>
            </a:r>
            <a:r>
              <a:rPr lang="en-US" altLang="en-US" dirty="0">
                <a:effectLst>
                  <a:outerShdw blurRad="38100" dist="38100" dir="2700000" algn="tl">
                    <a:srgbClr val="000000"/>
                  </a:outerShdw>
                </a:effectLst>
              </a:rPr>
              <a:t>  - For the message of the cross is foolishness to those who are perishing, but to us who are being saved it is the power of God.  19 For it is written: "I will destroy the wisdom of the wise, And bring to nothing the understanding of the prudent." </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246786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concept of God will determine how we </a:t>
            </a:r>
            <a:r>
              <a:rPr lang="en-US" altLang="en-US" sz="3200" b="1" i="1" dirty="0" smtClean="0">
                <a:effectLst>
                  <a:outerShdw blurRad="38100" dist="38100" dir="2700000" algn="tl">
                    <a:srgbClr val="000000"/>
                  </a:outerShdw>
                </a:effectLst>
              </a:rPr>
              <a:t>live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7 </a:t>
            </a:r>
            <a:r>
              <a:rPr lang="en-US" altLang="en-US" dirty="0">
                <a:effectLst>
                  <a:outerShdw blurRad="38100" dist="38100" dir="2700000" algn="tl">
                    <a:srgbClr val="000000"/>
                  </a:outerShdw>
                </a:effectLst>
              </a:rPr>
              <a:t>They have hands, but they do not handle; Feet they have, but they do not walk; Nor do they mutter through their throat.  8 Those who make them </a:t>
            </a:r>
            <a:r>
              <a:rPr lang="en-US" altLang="en-US" u="sng" dirty="0">
                <a:effectLst>
                  <a:outerShdw blurRad="38100" dist="38100" dir="2700000" algn="tl">
                    <a:srgbClr val="000000"/>
                  </a:outerShdw>
                </a:effectLst>
              </a:rPr>
              <a:t>are like them</a:t>
            </a:r>
            <a:r>
              <a:rPr lang="en-US" altLang="en-US" dirty="0">
                <a:effectLst>
                  <a:outerShdw blurRad="38100" dist="38100" dir="2700000" algn="tl">
                    <a:srgbClr val="000000"/>
                  </a:outerShdw>
                </a:effectLst>
              </a:rPr>
              <a:t>; So is </a:t>
            </a:r>
            <a:r>
              <a:rPr lang="en-US" altLang="en-US" u="sng" dirty="0">
                <a:effectLst>
                  <a:outerShdw blurRad="38100" dist="38100" dir="2700000" algn="tl">
                    <a:srgbClr val="000000"/>
                  </a:outerShdw>
                </a:effectLst>
              </a:rPr>
              <a:t>everyone who trusts in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788373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are saved from sin that was first introduced through the historical person of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Adam! </a:t>
            </a:r>
            <a:r>
              <a:rPr lang="en-US" altLang="en-US" b="1" dirty="0">
                <a:effectLst>
                  <a:outerShdw blurRad="38100" dist="38100" dir="2700000" algn="tl">
                    <a:srgbClr val="000000"/>
                  </a:outerShdw>
                </a:effectLst>
              </a:rPr>
              <a:t>(Rom 3:23; 5:12-15; 6:23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218875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3:23</a:t>
            </a:r>
            <a:r>
              <a:rPr lang="en-US" altLang="en-US" dirty="0">
                <a:effectLst>
                  <a:outerShdw blurRad="38100" dist="38100" dir="2700000" algn="tl">
                    <a:srgbClr val="000000"/>
                  </a:outerShdw>
                </a:effectLst>
              </a:rPr>
              <a:t>  - for </a:t>
            </a:r>
            <a:r>
              <a:rPr lang="en-US" altLang="en-US" u="sng" dirty="0">
                <a:effectLst>
                  <a:outerShdw blurRad="38100" dist="38100" dir="2700000" algn="tl">
                    <a:srgbClr val="000000"/>
                  </a:outerShdw>
                </a:effectLst>
              </a:rPr>
              <a:t>all have sinned </a:t>
            </a:r>
            <a:r>
              <a:rPr lang="en-US" altLang="en-US" dirty="0">
                <a:effectLst>
                  <a:outerShdw blurRad="38100" dist="38100" dir="2700000" algn="tl">
                    <a:srgbClr val="000000"/>
                  </a:outerShdw>
                </a:effectLst>
              </a:rPr>
              <a:t>and fall short of the glory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874290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5:12-15</a:t>
            </a:r>
            <a:r>
              <a:rPr lang="en-US" altLang="en-US" dirty="0">
                <a:effectLst>
                  <a:outerShdw blurRad="38100" dist="38100" dir="2700000" algn="tl">
                    <a:srgbClr val="000000"/>
                  </a:outerShdw>
                </a:effectLst>
              </a:rPr>
              <a:t>  - Therefore, just as through </a:t>
            </a:r>
            <a:r>
              <a:rPr lang="en-US" altLang="en-US" u="sng" dirty="0">
                <a:effectLst>
                  <a:outerShdw blurRad="38100" dist="38100" dir="2700000" algn="tl">
                    <a:srgbClr val="000000"/>
                  </a:outerShdw>
                </a:effectLst>
              </a:rPr>
              <a:t>one man sin entered the world</a:t>
            </a:r>
            <a:r>
              <a:rPr lang="en-US" altLang="en-US" dirty="0">
                <a:effectLst>
                  <a:outerShdw blurRad="38100" dist="38100" dir="2700000" algn="tl">
                    <a:srgbClr val="000000"/>
                  </a:outerShdw>
                </a:effectLst>
              </a:rPr>
              <a:t>, and death through sin, and thus death spread to all men, because all sinned </a:t>
            </a:r>
            <a:r>
              <a:rPr lang="en-US" altLang="en-US" dirty="0" smtClean="0">
                <a:effectLst>
                  <a:outerShdw blurRad="38100" dist="38100" dir="2700000" algn="tl">
                    <a:srgbClr val="000000"/>
                  </a:outerShdw>
                </a:effectLst>
              </a:rPr>
              <a:t>…. 14 </a:t>
            </a:r>
            <a:r>
              <a:rPr lang="en-US" altLang="en-US" dirty="0">
                <a:effectLst>
                  <a:outerShdw blurRad="38100" dist="38100" dir="2700000" algn="tl">
                    <a:srgbClr val="000000"/>
                  </a:outerShdw>
                </a:effectLst>
              </a:rPr>
              <a:t>Nevertheless </a:t>
            </a:r>
            <a:r>
              <a:rPr lang="en-US" altLang="en-US" u="sng" dirty="0">
                <a:effectLst>
                  <a:outerShdw blurRad="38100" dist="38100" dir="2700000" algn="tl">
                    <a:srgbClr val="000000"/>
                  </a:outerShdw>
                </a:effectLst>
              </a:rPr>
              <a:t>death reigned from Adam to </a:t>
            </a:r>
            <a:r>
              <a:rPr lang="en-US" altLang="en-US" u="sng" dirty="0" smtClean="0">
                <a:effectLst>
                  <a:outerShdw blurRad="38100" dist="38100" dir="2700000" algn="tl">
                    <a:srgbClr val="000000"/>
                  </a:outerShdw>
                </a:effectLst>
              </a:rPr>
              <a:t>Moses</a:t>
            </a:r>
            <a:r>
              <a:rPr lang="en-US" altLang="en-US" dirty="0" smtClean="0">
                <a:effectLst>
                  <a:outerShdw blurRad="38100" dist="38100" dir="2700000" algn="tl">
                    <a:srgbClr val="000000"/>
                  </a:outerShdw>
                </a:effectLst>
              </a:rPr>
              <a:t> … even over those who had not sinned </a:t>
            </a:r>
            <a:r>
              <a:rPr lang="en-US" altLang="en-US" u="sng" dirty="0" smtClean="0">
                <a:effectLst>
                  <a:outerShdw blurRad="38100" dist="38100" dir="2700000" algn="tl">
                    <a:srgbClr val="000000"/>
                  </a:outerShdw>
                </a:effectLst>
              </a:rPr>
              <a:t>according to the likeness of the transgression of Adam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096855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15 But the free gift is not like the offense. For if by </a:t>
            </a:r>
            <a:r>
              <a:rPr lang="en-US" altLang="en-US" u="sng" dirty="0" smtClean="0">
                <a:effectLst>
                  <a:outerShdw blurRad="38100" dist="38100" dir="2700000" algn="tl">
                    <a:srgbClr val="000000"/>
                  </a:outerShdw>
                </a:effectLst>
              </a:rPr>
              <a:t>the one man's offense many died</a:t>
            </a:r>
            <a:r>
              <a:rPr lang="en-US" altLang="en-US" dirty="0" smtClean="0">
                <a:effectLst>
                  <a:outerShdw blurRad="38100" dist="38100" dir="2700000" algn="tl">
                    <a:srgbClr val="000000"/>
                  </a:outerShdw>
                </a:effectLst>
              </a:rPr>
              <a:t>, much more the grace </a:t>
            </a:r>
            <a:r>
              <a:rPr lang="en-US" altLang="en-US" dirty="0">
                <a:effectLst>
                  <a:outerShdw blurRad="38100" dist="38100" dir="2700000" algn="tl">
                    <a:srgbClr val="000000"/>
                  </a:outerShdw>
                </a:effectLst>
              </a:rPr>
              <a:t>of God and the gift </a:t>
            </a:r>
            <a:r>
              <a:rPr lang="en-US" altLang="en-US" u="sng" dirty="0">
                <a:effectLst>
                  <a:outerShdw blurRad="38100" dist="38100" dir="2700000" algn="tl">
                    <a:srgbClr val="000000"/>
                  </a:outerShdw>
                </a:effectLst>
              </a:rPr>
              <a:t>by the grace of the one Man, Jesus Christ, abounded to many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3102002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If </a:t>
            </a:r>
            <a:r>
              <a:rPr lang="en-US" altLang="en-US" dirty="0">
                <a:effectLst>
                  <a:outerShdw blurRad="38100" dist="38100" dir="2700000" algn="tl">
                    <a:srgbClr val="000000"/>
                  </a:outerShdw>
                </a:effectLst>
              </a:rPr>
              <a:t>Adam was not real then was the need for the cross real?</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you eliminate a historical foundation then terrible consequences must </a:t>
            </a:r>
            <a:r>
              <a:rPr lang="en-US" altLang="en-US" dirty="0" smtClean="0">
                <a:effectLst>
                  <a:outerShdw blurRad="38100" dist="38100" dir="2700000" algn="tl">
                    <a:srgbClr val="000000"/>
                  </a:outerShdw>
                </a:effectLst>
              </a:rPr>
              <a:t>logically </a:t>
            </a:r>
            <a:r>
              <a:rPr lang="en-US" altLang="en-US" dirty="0">
                <a:effectLst>
                  <a:outerShdw blurRad="38100" dist="38100" dir="2700000" algn="tl">
                    <a:srgbClr val="000000"/>
                  </a:outerShdw>
                </a:effectLst>
              </a:rPr>
              <a:t>follow.</a:t>
            </a:r>
          </a:p>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of the new “non-traditional” churches have now denied the historical </a:t>
            </a:r>
            <a:r>
              <a:rPr lang="en-US" altLang="en-US" dirty="0" smtClean="0">
                <a:effectLst>
                  <a:outerShdw blurRad="38100" dist="38100" dir="2700000" algn="tl">
                    <a:srgbClr val="000000"/>
                  </a:outerShdw>
                </a:effectLst>
              </a:rPr>
              <a:t>truth </a:t>
            </a:r>
            <a:r>
              <a:rPr lang="en-US" altLang="en-US" dirty="0">
                <a:effectLst>
                  <a:outerShdw blurRad="38100" dist="38100" dir="2700000" algn="tl">
                    <a:srgbClr val="000000"/>
                  </a:outerShdw>
                </a:effectLst>
              </a:rPr>
              <a:t>of the creation account. Many are now saying men evolved from </a:t>
            </a:r>
            <a:r>
              <a:rPr lang="en-US" altLang="en-US" dirty="0" smtClean="0">
                <a:effectLst>
                  <a:outerShdw blurRad="38100" dist="38100" dir="2700000" algn="tl">
                    <a:srgbClr val="000000"/>
                  </a:outerShdw>
                </a:effectLst>
              </a:rPr>
              <a:t>chimpanzees</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8053695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Consequences of denying God’s revealed creation account</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brethren have wholly turned to the social gospel to making this world a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better place (soup kitchens, etc..) and away from the gospel of Christ.</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6896427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know that He created all things!</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learn some things from the creation. </a:t>
            </a:r>
            <a:r>
              <a:rPr lang="en-US" altLang="en-US" b="1" dirty="0">
                <a:effectLst>
                  <a:outerShdw blurRad="38100" dist="38100" dir="2700000" algn="tl">
                    <a:srgbClr val="000000"/>
                  </a:outerShdw>
                </a:effectLst>
              </a:rPr>
              <a:t>(Rom 1:20</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861225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1:20</a:t>
            </a:r>
            <a:r>
              <a:rPr lang="en-US" altLang="en-US" dirty="0">
                <a:effectLst>
                  <a:outerShdw blurRad="38100" dist="38100" dir="2700000" algn="tl">
                    <a:srgbClr val="000000"/>
                  </a:outerShdw>
                </a:effectLst>
              </a:rPr>
              <a:t>  - For since the creation of the world </a:t>
            </a:r>
            <a:r>
              <a:rPr lang="en-US" altLang="en-US" u="sng" dirty="0">
                <a:effectLst>
                  <a:outerShdw blurRad="38100" dist="38100" dir="2700000" algn="tl">
                    <a:srgbClr val="000000"/>
                  </a:outerShdw>
                </a:effectLst>
              </a:rPr>
              <a:t>His invisible attributes are clearly seen</a:t>
            </a:r>
            <a:r>
              <a:rPr lang="en-US" altLang="en-US" dirty="0">
                <a:effectLst>
                  <a:outerShdw blurRad="38100" dist="38100" dir="2700000" algn="tl">
                    <a:srgbClr val="000000"/>
                  </a:outerShdw>
                </a:effectLst>
              </a:rPr>
              <a:t>, being </a:t>
            </a:r>
            <a:r>
              <a:rPr lang="en-US" altLang="en-US" u="sng" dirty="0">
                <a:effectLst>
                  <a:outerShdw blurRad="38100" dist="38100" dir="2700000" algn="tl">
                    <a:srgbClr val="000000"/>
                  </a:outerShdw>
                </a:effectLst>
              </a:rPr>
              <a:t>understood by the things that are made</a:t>
            </a:r>
            <a:r>
              <a:rPr lang="en-US" altLang="en-US" dirty="0">
                <a:effectLst>
                  <a:outerShdw blurRad="38100" dist="38100" dir="2700000" algn="tl">
                    <a:srgbClr val="000000"/>
                  </a:outerShdw>
                </a:effectLst>
              </a:rPr>
              <a:t>, even His eternal power and Godhead, so that they are without excuse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307466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know the details clearly from God’s word. </a:t>
            </a:r>
            <a:r>
              <a:rPr lang="en-US" altLang="en-US" b="1" dirty="0">
                <a:effectLst>
                  <a:outerShdw blurRad="38100" dist="38100" dir="2700000" algn="tl">
                    <a:srgbClr val="000000"/>
                  </a:outerShdw>
                </a:effectLst>
              </a:rPr>
              <a:t>(Heb 11:3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3713927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Hebrews </a:t>
            </a:r>
            <a:r>
              <a:rPr lang="en-US" altLang="en-US" b="1" u="sng" dirty="0">
                <a:effectLst>
                  <a:outerShdw blurRad="38100" dist="38100" dir="2700000" algn="tl">
                    <a:srgbClr val="000000"/>
                  </a:outerShdw>
                </a:effectLst>
              </a:rPr>
              <a:t>11:3</a:t>
            </a:r>
            <a:r>
              <a:rPr lang="en-US" altLang="en-US" dirty="0">
                <a:effectLst>
                  <a:outerShdw blurRad="38100" dist="38100" dir="2700000" algn="tl">
                    <a:srgbClr val="000000"/>
                  </a:outerShdw>
                </a:effectLst>
              </a:rPr>
              <a:t> - By faith we understand that </a:t>
            </a:r>
            <a:r>
              <a:rPr lang="en-US" altLang="en-US" u="sng" dirty="0">
                <a:effectLst>
                  <a:outerShdw blurRad="38100" dist="38100" dir="2700000" algn="tl">
                    <a:srgbClr val="000000"/>
                  </a:outerShdw>
                </a:effectLst>
              </a:rPr>
              <a:t>the worlds were framed by the word of God</a:t>
            </a:r>
            <a:r>
              <a:rPr lang="en-US" altLang="en-US" dirty="0">
                <a:effectLst>
                  <a:outerShdw blurRad="38100" dist="38100" dir="2700000" algn="tl">
                    <a:srgbClr val="000000"/>
                  </a:outerShdw>
                </a:effectLst>
              </a:rPr>
              <a:t>, so that the things which are seen were not made of things which are visible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7274712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concept of God will determine how we </a:t>
            </a:r>
            <a:r>
              <a:rPr lang="en-US" altLang="en-US" sz="3200" b="1" i="1" dirty="0" smtClean="0">
                <a:effectLst>
                  <a:outerShdw blurRad="38100" dist="38100" dir="2700000" algn="tl">
                    <a:srgbClr val="000000"/>
                  </a:outerShdw>
                </a:effectLst>
              </a:rPr>
              <a:t>live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people without the restraints of our holy God will be ruthless. </a:t>
            </a:r>
            <a:r>
              <a:rPr lang="en-US" altLang="en-US" b="1" dirty="0">
                <a:effectLst>
                  <a:outerShdw blurRad="38100" dist="38100" dir="2700000" algn="tl">
                    <a:srgbClr val="000000"/>
                  </a:outerShdw>
                </a:effectLst>
              </a:rPr>
              <a:t>(Rom 1:28-32</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74182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should tremble at His word and not ridicule brethren for believing it.</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have great confidence in His power.</a:t>
            </a:r>
          </a:p>
          <a:p>
            <a:r>
              <a:rPr lang="en-US" altLang="en-US" dirty="0" smtClean="0">
                <a:effectLst>
                  <a:outerShdw blurRad="38100" dist="38100" dir="2700000" algn="tl">
                    <a:srgbClr val="000000"/>
                  </a:outerShdw>
                </a:effectLst>
              </a:rPr>
              <a:t>This </a:t>
            </a:r>
            <a:r>
              <a:rPr lang="en-US" altLang="en-US" dirty="0">
                <a:effectLst>
                  <a:outerShdw blurRad="38100" dist="38100" dir="2700000" algn="tl">
                    <a:srgbClr val="000000"/>
                  </a:outerShdw>
                </a:effectLst>
              </a:rPr>
              <a:t>is a great reason to reverence and praise Him. </a:t>
            </a:r>
            <a:r>
              <a:rPr lang="en-US" altLang="en-US" b="1" dirty="0">
                <a:effectLst>
                  <a:outerShdw blurRad="38100" dist="38100" dir="2700000" algn="tl">
                    <a:srgbClr val="000000"/>
                  </a:outerShdw>
                </a:effectLst>
              </a:rPr>
              <a:t>(Ps 96:4-6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194278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96:4-6</a:t>
            </a:r>
            <a:r>
              <a:rPr lang="en-US" altLang="en-US" dirty="0">
                <a:effectLst>
                  <a:outerShdw blurRad="38100" dist="38100" dir="2700000" algn="tl">
                    <a:srgbClr val="000000"/>
                  </a:outerShdw>
                </a:effectLst>
              </a:rPr>
              <a:t> - For the LORD is great and greatly to be praised; He is to be feared above all gods.  5 For all the gods of the peoples are idols, But </a:t>
            </a:r>
            <a:r>
              <a:rPr lang="en-US" altLang="en-US" u="sng" dirty="0">
                <a:effectLst>
                  <a:outerShdw blurRad="38100" dist="38100" dir="2700000" algn="tl">
                    <a:srgbClr val="000000"/>
                  </a:outerShdw>
                </a:effectLst>
              </a:rPr>
              <a:t>the LORD made the heavens</a:t>
            </a:r>
            <a:r>
              <a:rPr lang="en-US" altLang="en-US" dirty="0">
                <a:effectLst>
                  <a:outerShdw blurRad="38100" dist="38100" dir="2700000" algn="tl">
                    <a:srgbClr val="000000"/>
                  </a:outerShdw>
                </a:effectLst>
              </a:rPr>
              <a:t>.  6 Honor and majesty are before Him; Strength and beauty are in His sanctuary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3077356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Make </a:t>
            </a:r>
            <a:r>
              <a:rPr lang="en-US" altLang="en-US" dirty="0">
                <a:effectLst>
                  <a:outerShdw blurRad="38100" dist="38100" dir="2700000" algn="tl">
                    <a:srgbClr val="000000"/>
                  </a:outerShdw>
                </a:effectLst>
              </a:rPr>
              <a:t>this praise commonplace in your life.</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have great confidence in His word. </a:t>
            </a:r>
            <a:r>
              <a:rPr lang="en-US" altLang="en-US" b="1" dirty="0">
                <a:effectLst>
                  <a:outerShdw blurRad="38100" dist="38100" dir="2700000" algn="tl">
                    <a:srgbClr val="000000"/>
                  </a:outerShdw>
                </a:effectLst>
              </a:rPr>
              <a:t>(Psa 33:4-6</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348186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33:4-6</a:t>
            </a:r>
            <a:r>
              <a:rPr lang="en-US" altLang="en-US" dirty="0">
                <a:effectLst>
                  <a:outerShdw blurRad="38100" dist="38100" dir="2700000" algn="tl">
                    <a:srgbClr val="000000"/>
                  </a:outerShdw>
                </a:effectLst>
              </a:rPr>
              <a:t>  - For </a:t>
            </a:r>
            <a:r>
              <a:rPr lang="en-US" altLang="en-US" u="sng" dirty="0">
                <a:effectLst>
                  <a:outerShdw blurRad="38100" dist="38100" dir="2700000" algn="tl">
                    <a:srgbClr val="000000"/>
                  </a:outerShdw>
                </a:effectLst>
              </a:rPr>
              <a:t>the word of the LORD is right</a:t>
            </a:r>
            <a:r>
              <a:rPr lang="en-US" altLang="en-US" dirty="0">
                <a:effectLst>
                  <a:outerShdw blurRad="38100" dist="38100" dir="2700000" algn="tl">
                    <a:srgbClr val="000000"/>
                  </a:outerShdw>
                </a:effectLst>
              </a:rPr>
              <a:t>, And all His work is done in truth.  5 He loves righteousness and justice; The earth is full of the goodness of the LORD.  6 </a:t>
            </a:r>
            <a:r>
              <a:rPr lang="en-US" altLang="en-US" u="sng" dirty="0">
                <a:effectLst>
                  <a:outerShdw blurRad="38100" dist="38100" dir="2700000" algn="tl">
                    <a:srgbClr val="000000"/>
                  </a:outerShdw>
                </a:effectLst>
              </a:rPr>
              <a:t>By the word of the LORD </a:t>
            </a:r>
            <a:r>
              <a:rPr lang="en-US" altLang="en-US" dirty="0">
                <a:effectLst>
                  <a:outerShdw blurRad="38100" dist="38100" dir="2700000" algn="tl">
                    <a:srgbClr val="000000"/>
                  </a:outerShdw>
                </a:effectLst>
              </a:rPr>
              <a:t>the heavens were made, And all the host of them </a:t>
            </a:r>
            <a:r>
              <a:rPr lang="en-US" altLang="en-US" u="sng" dirty="0">
                <a:effectLst>
                  <a:outerShdw blurRad="38100" dist="38100" dir="2700000" algn="tl">
                    <a:srgbClr val="000000"/>
                  </a:outerShdw>
                </a:effectLst>
              </a:rPr>
              <a:t>by the breath of His mouth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355777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How </a:t>
            </a:r>
            <a:r>
              <a:rPr lang="en-US" altLang="en-US" dirty="0">
                <a:effectLst>
                  <a:outerShdw blurRad="38100" dist="38100" dir="2700000" algn="tl">
                    <a:srgbClr val="000000"/>
                  </a:outerShdw>
                </a:effectLst>
              </a:rPr>
              <a:t>can such a powerful God care for me? How can I know His promises are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true? Our God He is alive!</a:t>
            </a:r>
          </a:p>
          <a:p>
            <a:r>
              <a:rPr lang="en-US" altLang="en-US" dirty="0" smtClean="0">
                <a:effectLst>
                  <a:outerShdw blurRad="38100" dist="38100" dir="2700000" algn="tl">
                    <a:srgbClr val="000000"/>
                  </a:outerShdw>
                </a:effectLst>
              </a:rPr>
              <a:t>Israel </a:t>
            </a:r>
            <a:r>
              <a:rPr lang="en-US" altLang="en-US" dirty="0">
                <a:effectLst>
                  <a:outerShdw blurRad="38100" dist="38100" dir="2700000" algn="tl">
                    <a:srgbClr val="000000"/>
                  </a:outerShdw>
                </a:effectLst>
              </a:rPr>
              <a:t>was assured of the return from captivity by God promises and even His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naming the king before he was even born! </a:t>
            </a:r>
            <a:r>
              <a:rPr lang="en-US" altLang="en-US" b="1" dirty="0">
                <a:effectLst>
                  <a:outerShdw blurRad="38100" dist="38100" dir="2700000" algn="tl">
                    <a:srgbClr val="000000"/>
                  </a:outerShdw>
                </a:effectLst>
              </a:rPr>
              <a:t>(Isa 45:1, 11-13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5400906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a:t>
            </a:r>
            <a:r>
              <a:rPr lang="en-US" altLang="en-US" b="1" u="sng" dirty="0">
                <a:effectLst>
                  <a:outerShdw blurRad="38100" dist="38100" dir="2700000" algn="tl">
                    <a:srgbClr val="000000"/>
                  </a:outerShdw>
                </a:effectLst>
              </a:rPr>
              <a:t>45:1</a:t>
            </a:r>
            <a:r>
              <a:rPr lang="en-US" altLang="en-US" dirty="0">
                <a:effectLst>
                  <a:outerShdw blurRad="38100" dist="38100" dir="2700000" algn="tl">
                    <a:srgbClr val="000000"/>
                  </a:outerShdw>
                </a:effectLst>
              </a:rPr>
              <a:t> - "Thus says the LORD to His anointed, </a:t>
            </a:r>
            <a:r>
              <a:rPr lang="en-US" altLang="en-US" u="sng" dirty="0">
                <a:effectLst>
                  <a:outerShdw blurRad="38100" dist="38100" dir="2700000" algn="tl">
                    <a:srgbClr val="000000"/>
                  </a:outerShdw>
                </a:effectLst>
              </a:rPr>
              <a:t>To Cyrus</a:t>
            </a:r>
            <a:r>
              <a:rPr lang="en-US" altLang="en-US" dirty="0">
                <a:effectLst>
                  <a:outerShdw blurRad="38100" dist="38100" dir="2700000" algn="tl">
                    <a:srgbClr val="000000"/>
                  </a:outerShdw>
                </a:effectLst>
              </a:rPr>
              <a:t>, whose right hand I have held -- To subdue nations before him And loose the armor of kings, To open before him the double doors, So that the gates will not be shut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852978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a:t>
            </a:r>
            <a:r>
              <a:rPr lang="en-US" altLang="en-US" b="1" u="sng" dirty="0">
                <a:effectLst>
                  <a:outerShdw blurRad="38100" dist="38100" dir="2700000" algn="tl">
                    <a:srgbClr val="000000"/>
                  </a:outerShdw>
                </a:effectLst>
              </a:rPr>
              <a:t>45:11-13</a:t>
            </a:r>
            <a:r>
              <a:rPr lang="en-US" altLang="en-US" dirty="0">
                <a:effectLst>
                  <a:outerShdw blurRad="38100" dist="38100" dir="2700000" algn="tl">
                    <a:srgbClr val="000000"/>
                  </a:outerShdw>
                </a:effectLst>
              </a:rPr>
              <a:t>  - Thus says the LORD, The Holy One of Israel, and his Maker: "Ask Me of things to come concerning My sons; And concerning the work of My hands, you command Me.  12 </a:t>
            </a:r>
            <a:r>
              <a:rPr lang="en-US" altLang="en-US" u="sng" dirty="0">
                <a:effectLst>
                  <a:outerShdw blurRad="38100" dist="38100" dir="2700000" algn="tl">
                    <a:srgbClr val="000000"/>
                  </a:outerShdw>
                </a:effectLst>
              </a:rPr>
              <a:t>I have made the earth, And created man on it</a:t>
            </a:r>
            <a:r>
              <a:rPr lang="en-US" altLang="en-US" dirty="0">
                <a:effectLst>
                  <a:outerShdw blurRad="38100" dist="38100" dir="2700000" algn="tl">
                    <a:srgbClr val="000000"/>
                  </a:outerShdw>
                </a:effectLst>
              </a:rPr>
              <a:t>. I -- My hands -- stretched out the heavens, And all their host I have commanded.  </a:t>
            </a:r>
          </a:p>
        </p:txBody>
      </p:sp>
    </p:spTree>
    <p:extLst>
      <p:ext uri="{BB962C8B-B14F-4D97-AF65-F5344CB8AC3E}">
        <p14:creationId xmlns:p14="http://schemas.microsoft.com/office/powerpoint/2010/main" val="218450287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13 </a:t>
            </a:r>
            <a:r>
              <a:rPr lang="en-US" altLang="en-US" dirty="0">
                <a:effectLst>
                  <a:outerShdw blurRad="38100" dist="38100" dir="2700000" algn="tl">
                    <a:srgbClr val="000000"/>
                  </a:outerShdw>
                </a:effectLst>
              </a:rPr>
              <a:t>I have raised him up in righteousness, And I will direct all his ways; </a:t>
            </a:r>
            <a:r>
              <a:rPr lang="en-US" altLang="en-US" u="sng" dirty="0">
                <a:effectLst>
                  <a:outerShdw blurRad="38100" dist="38100" dir="2700000" algn="tl">
                    <a:srgbClr val="000000"/>
                  </a:outerShdw>
                </a:effectLst>
              </a:rPr>
              <a:t>He shall build My city And let My exiles go free</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Not for price nor reward</a:t>
            </a:r>
            <a:r>
              <a:rPr lang="en-US" altLang="en-US" dirty="0">
                <a:effectLst>
                  <a:outerShdw blurRad="38100" dist="38100" dir="2700000" algn="tl">
                    <a:srgbClr val="000000"/>
                  </a:outerShdw>
                </a:effectLst>
              </a:rPr>
              <a:t>," Says the LORD of hosts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8154589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you trust in the God who created everything then His promises are sure! </a:t>
            </a:r>
            <a:r>
              <a:rPr lang="en-US" altLang="en-US" dirty="0" smtClean="0">
                <a:effectLst>
                  <a:outerShdw blurRad="38100" dist="38100" dir="2700000" algn="tl">
                    <a:srgbClr val="000000"/>
                  </a:outerShdw>
                </a:effectLst>
              </a:rPr>
              <a:t>               </a:t>
            </a:r>
            <a:r>
              <a:rPr lang="en-US" altLang="en-US" b="1" dirty="0">
                <a:effectLst>
                  <a:outerShdw blurRad="38100" dist="38100" dir="2700000" algn="tl">
                    <a:srgbClr val="000000"/>
                  </a:outerShdw>
                </a:effectLst>
              </a:rPr>
              <a:t>(Isa 45:17-19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101595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Isaiah </a:t>
            </a:r>
            <a:r>
              <a:rPr lang="en-US" altLang="en-US" sz="3000" b="1" u="sng" dirty="0">
                <a:effectLst>
                  <a:outerShdw blurRad="38100" dist="38100" dir="2700000" algn="tl">
                    <a:srgbClr val="000000"/>
                  </a:outerShdw>
                </a:effectLst>
              </a:rPr>
              <a:t>45:17-19</a:t>
            </a:r>
            <a:r>
              <a:rPr lang="en-US" altLang="en-US" sz="3000" dirty="0">
                <a:effectLst>
                  <a:outerShdw blurRad="38100" dist="38100" dir="2700000" algn="tl">
                    <a:srgbClr val="000000"/>
                  </a:outerShdw>
                </a:effectLst>
              </a:rPr>
              <a:t>  - But Israel shall be saved by the LORD With an everlasting salvation; </a:t>
            </a:r>
            <a:r>
              <a:rPr lang="en-US" altLang="en-US" sz="3000" u="sng" dirty="0">
                <a:effectLst>
                  <a:outerShdw blurRad="38100" dist="38100" dir="2700000" algn="tl">
                    <a:srgbClr val="000000"/>
                  </a:outerShdw>
                </a:effectLst>
              </a:rPr>
              <a:t>You shall not be ashamed or disgraced </a:t>
            </a:r>
            <a:r>
              <a:rPr lang="en-US" altLang="en-US" sz="3000" dirty="0">
                <a:effectLst>
                  <a:outerShdw blurRad="38100" dist="38100" dir="2700000" algn="tl">
                    <a:srgbClr val="000000"/>
                  </a:outerShdw>
                </a:effectLst>
              </a:rPr>
              <a:t>Forever and ever.  18 For </a:t>
            </a:r>
            <a:r>
              <a:rPr lang="en-US" altLang="en-US" sz="3000" u="sng" dirty="0">
                <a:effectLst>
                  <a:outerShdw blurRad="38100" dist="38100" dir="2700000" algn="tl">
                    <a:srgbClr val="000000"/>
                  </a:outerShdw>
                </a:effectLst>
              </a:rPr>
              <a:t>thus says the LORD, Who created the heavens</a:t>
            </a:r>
            <a:r>
              <a:rPr lang="en-US" altLang="en-US" sz="3000" dirty="0">
                <a:effectLst>
                  <a:outerShdw blurRad="38100" dist="38100" dir="2700000" algn="tl">
                    <a:srgbClr val="000000"/>
                  </a:outerShdw>
                </a:effectLst>
              </a:rPr>
              <a:t>, Who is God, Who formed the earth and made it, Who has established it, Who did not create it in vain, Who formed it to be inhabited: "I am the LORD, and there is no other.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2563549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concept of God will determine how we </a:t>
            </a:r>
            <a:r>
              <a:rPr lang="en-US" altLang="en-US" sz="3200" b="1" i="1" dirty="0" smtClean="0">
                <a:effectLst>
                  <a:outerShdw blurRad="38100" dist="38100" dir="2700000" algn="tl">
                    <a:srgbClr val="000000"/>
                  </a:outerShdw>
                </a:effectLst>
              </a:rPr>
              <a:t>live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Romans </a:t>
            </a:r>
            <a:r>
              <a:rPr lang="en-US" altLang="en-US" b="1" u="sng" dirty="0">
                <a:effectLst>
                  <a:outerShdw blurRad="38100" dist="38100" dir="2700000" algn="tl">
                    <a:srgbClr val="000000"/>
                  </a:outerShdw>
                </a:effectLst>
              </a:rPr>
              <a:t>1:28-32</a:t>
            </a:r>
            <a:r>
              <a:rPr lang="en-US" altLang="en-US" dirty="0">
                <a:effectLst>
                  <a:outerShdw blurRad="38100" dist="38100" dir="2700000" algn="tl">
                    <a:srgbClr val="000000"/>
                  </a:outerShdw>
                </a:effectLst>
              </a:rPr>
              <a:t> - And even as they did not like to retain God in their </a:t>
            </a:r>
            <a:r>
              <a:rPr lang="en-US" altLang="en-US" u="sng" dirty="0">
                <a:effectLst>
                  <a:outerShdw blurRad="38100" dist="38100" dir="2700000" algn="tl">
                    <a:srgbClr val="000000"/>
                  </a:outerShdw>
                </a:effectLst>
              </a:rPr>
              <a:t>knowledge</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God gave them over to a debased mind</a:t>
            </a:r>
            <a:r>
              <a:rPr lang="en-US" altLang="en-US" dirty="0">
                <a:effectLst>
                  <a:outerShdw blurRad="38100" dist="38100" dir="2700000" algn="tl">
                    <a:srgbClr val="000000"/>
                  </a:outerShdw>
                </a:effectLst>
              </a:rPr>
              <a:t>, to do those things which are not </a:t>
            </a:r>
            <a:r>
              <a:rPr lang="en-US" altLang="en-US" dirty="0" smtClean="0">
                <a:effectLst>
                  <a:outerShdw blurRad="38100" dist="38100" dir="2700000" algn="tl">
                    <a:srgbClr val="000000"/>
                  </a:outerShdw>
                </a:effectLst>
              </a:rPr>
              <a:t>fitting….</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30433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19 </a:t>
            </a:r>
            <a:r>
              <a:rPr lang="en-US" altLang="en-US" dirty="0">
                <a:effectLst>
                  <a:outerShdw blurRad="38100" dist="38100" dir="2700000" algn="tl">
                    <a:srgbClr val="000000"/>
                  </a:outerShdw>
                </a:effectLst>
              </a:rPr>
              <a:t>I have not spoken in secret, In a dark place of the earth; I did not say to the seed of Jacob, 'Seek Me in vain'; I, the LORD, speak righteousness, I declare things that are right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5082860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can have great confidence in our future as we trust Him.</a:t>
            </a:r>
          </a:p>
          <a:p>
            <a:r>
              <a:rPr lang="en-US" altLang="en-US" dirty="0" smtClean="0">
                <a:effectLst>
                  <a:outerShdw blurRad="38100" dist="38100" dir="2700000" algn="tl">
                    <a:srgbClr val="000000"/>
                  </a:outerShdw>
                </a:effectLst>
              </a:rPr>
              <a:t>Our </a:t>
            </a:r>
            <a:r>
              <a:rPr lang="en-US" altLang="en-US" dirty="0">
                <a:effectLst>
                  <a:outerShdw blurRad="38100" dist="38100" dir="2700000" algn="tl">
                    <a:srgbClr val="000000"/>
                  </a:outerShdw>
                </a:effectLst>
              </a:rPr>
              <a:t>confidence in His mercy is tied to creation! </a:t>
            </a:r>
            <a:r>
              <a:rPr lang="en-US" altLang="en-US" b="1" dirty="0">
                <a:effectLst>
                  <a:outerShdw blurRad="38100" dist="38100" dir="2700000" algn="tl">
                    <a:srgbClr val="000000"/>
                  </a:outerShdw>
                </a:effectLst>
              </a:rPr>
              <a:t>(Ps 136:3-9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5180493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Psalm </a:t>
            </a:r>
            <a:r>
              <a:rPr lang="en-US" altLang="en-US" b="1" u="sng" dirty="0">
                <a:effectLst>
                  <a:outerShdw blurRad="38100" dist="38100" dir="2700000" algn="tl">
                    <a:srgbClr val="000000"/>
                  </a:outerShdw>
                </a:effectLst>
              </a:rPr>
              <a:t>136:3-9</a:t>
            </a:r>
            <a:r>
              <a:rPr lang="en-US" altLang="en-US" dirty="0">
                <a:effectLst>
                  <a:outerShdw blurRad="38100" dist="38100" dir="2700000" algn="tl">
                    <a:srgbClr val="000000"/>
                  </a:outerShdw>
                </a:effectLst>
              </a:rPr>
              <a:t> - Oh, give thanks to the Lord of lords! For </a:t>
            </a:r>
            <a:r>
              <a:rPr lang="en-US" altLang="en-US" u="sng" dirty="0">
                <a:effectLst>
                  <a:outerShdw blurRad="38100" dist="38100" dir="2700000" algn="tl">
                    <a:srgbClr val="000000"/>
                  </a:outerShdw>
                </a:effectLst>
              </a:rPr>
              <a:t>His mercy </a:t>
            </a:r>
            <a:r>
              <a:rPr lang="en-US" altLang="en-US" dirty="0">
                <a:effectLst>
                  <a:outerShdw blurRad="38100" dist="38100" dir="2700000" algn="tl">
                    <a:srgbClr val="000000"/>
                  </a:outerShdw>
                </a:effectLst>
              </a:rPr>
              <a:t>endures forever:  4 To Him who alone does great wonders, For </a:t>
            </a:r>
            <a:r>
              <a:rPr lang="en-US" altLang="en-US" u="sng" dirty="0">
                <a:effectLst>
                  <a:outerShdw blurRad="38100" dist="38100" dir="2700000" algn="tl">
                    <a:srgbClr val="000000"/>
                  </a:outerShdw>
                </a:effectLst>
              </a:rPr>
              <a:t>His mercy </a:t>
            </a:r>
            <a:r>
              <a:rPr lang="en-US" altLang="en-US" dirty="0">
                <a:effectLst>
                  <a:outerShdw blurRad="38100" dist="38100" dir="2700000" algn="tl">
                    <a:srgbClr val="000000"/>
                  </a:outerShdw>
                </a:effectLst>
              </a:rPr>
              <a:t>endures forever;  5 To Him who by wisdom made the heavens, For </a:t>
            </a:r>
            <a:r>
              <a:rPr lang="en-US" altLang="en-US" u="sng" dirty="0">
                <a:effectLst>
                  <a:outerShdw blurRad="38100" dist="38100" dir="2700000" algn="tl">
                    <a:srgbClr val="000000"/>
                  </a:outerShdw>
                </a:effectLst>
              </a:rPr>
              <a:t>His mercy </a:t>
            </a:r>
            <a:r>
              <a:rPr lang="en-US" altLang="en-US" dirty="0">
                <a:effectLst>
                  <a:outerShdw blurRad="38100" dist="38100" dir="2700000" algn="tl">
                    <a:srgbClr val="000000"/>
                  </a:outerShdw>
                </a:effectLst>
              </a:rPr>
              <a:t>endures forever;  6 To Him who laid out the earth above the waters, For </a:t>
            </a:r>
            <a:r>
              <a:rPr lang="en-US" altLang="en-US" u="sng" dirty="0">
                <a:effectLst>
                  <a:outerShdw blurRad="38100" dist="38100" dir="2700000" algn="tl">
                    <a:srgbClr val="000000"/>
                  </a:outerShdw>
                </a:effectLst>
              </a:rPr>
              <a:t>His mercy </a:t>
            </a:r>
            <a:r>
              <a:rPr lang="en-US" altLang="en-US" dirty="0">
                <a:effectLst>
                  <a:outerShdw blurRad="38100" dist="38100" dir="2700000" algn="tl">
                    <a:srgbClr val="000000"/>
                  </a:outerShdw>
                </a:effectLst>
              </a:rPr>
              <a:t>endures forever;  </a:t>
            </a:r>
          </a:p>
        </p:txBody>
      </p:sp>
    </p:spTree>
    <p:extLst>
      <p:ext uri="{BB962C8B-B14F-4D97-AF65-F5344CB8AC3E}">
        <p14:creationId xmlns:p14="http://schemas.microsoft.com/office/powerpoint/2010/main" val="12622786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7 </a:t>
            </a:r>
            <a:r>
              <a:rPr lang="en-US" altLang="en-US" dirty="0">
                <a:effectLst>
                  <a:outerShdw blurRad="38100" dist="38100" dir="2700000" algn="tl">
                    <a:srgbClr val="000000"/>
                  </a:outerShdw>
                </a:effectLst>
              </a:rPr>
              <a:t>To Him who made great lights, For His mercy endures forever --  8 The sun to rule by day, For </a:t>
            </a:r>
            <a:r>
              <a:rPr lang="en-US" altLang="en-US" u="sng" dirty="0">
                <a:effectLst>
                  <a:outerShdw blurRad="38100" dist="38100" dir="2700000" algn="tl">
                    <a:srgbClr val="000000"/>
                  </a:outerShdw>
                </a:effectLst>
              </a:rPr>
              <a:t>His mercy </a:t>
            </a:r>
            <a:r>
              <a:rPr lang="en-US" altLang="en-US" dirty="0">
                <a:effectLst>
                  <a:outerShdw blurRad="38100" dist="38100" dir="2700000" algn="tl">
                    <a:srgbClr val="000000"/>
                  </a:outerShdw>
                </a:effectLst>
              </a:rPr>
              <a:t>endures forever;  9 The moon and stars to rule by night, For </a:t>
            </a:r>
            <a:r>
              <a:rPr lang="en-US" altLang="en-US" u="sng" dirty="0">
                <a:effectLst>
                  <a:outerShdw blurRad="38100" dist="38100" dir="2700000" algn="tl">
                    <a:srgbClr val="000000"/>
                  </a:outerShdw>
                </a:effectLst>
              </a:rPr>
              <a:t>His mercy </a:t>
            </a:r>
            <a:r>
              <a:rPr lang="en-US" altLang="en-US" dirty="0">
                <a:effectLst>
                  <a:outerShdw blurRad="38100" dist="38100" dir="2700000" algn="tl">
                    <a:srgbClr val="000000"/>
                  </a:outerShdw>
                </a:effectLst>
              </a:rPr>
              <a:t>endures forever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043026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Is </a:t>
            </a:r>
            <a:r>
              <a:rPr lang="en-US" altLang="en-US" dirty="0">
                <a:effectLst>
                  <a:outerShdw blurRad="38100" dist="38100" dir="2700000" algn="tl">
                    <a:srgbClr val="000000"/>
                  </a:outerShdw>
                </a:effectLst>
              </a:rPr>
              <a:t>anything too hard for God? When we know this then His promises will </a:t>
            </a:r>
            <a:r>
              <a:rPr lang="en-US" altLang="en-US" dirty="0" smtClean="0">
                <a:effectLst>
                  <a:outerShdw blurRad="38100" dist="38100" dir="2700000" algn="tl">
                    <a:srgbClr val="000000"/>
                  </a:outerShdw>
                </a:effectLst>
              </a:rPr>
              <a:t>absolutely </a:t>
            </a:r>
            <a:r>
              <a:rPr lang="en-US" altLang="en-US" dirty="0">
                <a:effectLst>
                  <a:outerShdw blurRad="38100" dist="38100" dir="2700000" algn="tl">
                    <a:srgbClr val="000000"/>
                  </a:outerShdw>
                </a:effectLst>
              </a:rPr>
              <a:t>change us. </a:t>
            </a:r>
            <a:r>
              <a:rPr lang="en-US" altLang="en-US" b="1" dirty="0">
                <a:effectLst>
                  <a:outerShdw blurRad="38100" dist="38100" dir="2700000" algn="tl">
                    <a:srgbClr val="000000"/>
                  </a:outerShdw>
                </a:effectLst>
              </a:rPr>
              <a:t>(Jer 32:17-19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8347207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Jeremiah </a:t>
            </a:r>
            <a:r>
              <a:rPr lang="en-US" altLang="en-US" sz="3000" b="1" u="sng" dirty="0">
                <a:effectLst>
                  <a:outerShdw blurRad="38100" dist="38100" dir="2700000" algn="tl">
                    <a:srgbClr val="000000"/>
                  </a:outerShdw>
                </a:effectLst>
              </a:rPr>
              <a:t>32:17-19</a:t>
            </a:r>
            <a:r>
              <a:rPr lang="en-US" altLang="en-US" sz="3000" dirty="0">
                <a:effectLst>
                  <a:outerShdw blurRad="38100" dist="38100" dir="2700000" algn="tl">
                    <a:srgbClr val="000000"/>
                  </a:outerShdw>
                </a:effectLst>
              </a:rPr>
              <a:t> - 'Ah, Lord GOD! Behold, </a:t>
            </a:r>
            <a:r>
              <a:rPr lang="en-US" altLang="en-US" sz="3000" u="sng" dirty="0">
                <a:effectLst>
                  <a:outerShdw blurRad="38100" dist="38100" dir="2700000" algn="tl">
                    <a:srgbClr val="000000"/>
                  </a:outerShdw>
                </a:effectLst>
              </a:rPr>
              <a:t>You have made the heavens and the earth </a:t>
            </a:r>
            <a:r>
              <a:rPr lang="en-US" altLang="en-US" sz="3000" dirty="0">
                <a:effectLst>
                  <a:outerShdw blurRad="38100" dist="38100" dir="2700000" algn="tl">
                    <a:srgbClr val="000000"/>
                  </a:outerShdw>
                </a:effectLst>
              </a:rPr>
              <a:t>by Your great power and outstretched arm. </a:t>
            </a:r>
            <a:r>
              <a:rPr lang="en-US" altLang="en-US" sz="3000" u="sng" dirty="0">
                <a:effectLst>
                  <a:outerShdw blurRad="38100" dist="38100" dir="2700000" algn="tl">
                    <a:srgbClr val="000000"/>
                  </a:outerShdw>
                </a:effectLst>
              </a:rPr>
              <a:t>There is nothing too hard for You</a:t>
            </a:r>
            <a:r>
              <a:rPr lang="en-US" altLang="en-US" sz="3000" dirty="0">
                <a:effectLst>
                  <a:outerShdw blurRad="38100" dist="38100" dir="2700000" algn="tl">
                    <a:srgbClr val="000000"/>
                  </a:outerShdw>
                </a:effectLst>
              </a:rPr>
              <a:t>.  18 'You </a:t>
            </a:r>
            <a:r>
              <a:rPr lang="en-US" altLang="en-US" sz="3000" u="sng" dirty="0" smtClean="0">
                <a:effectLst>
                  <a:outerShdw blurRad="38100" dist="38100" dir="2700000" algn="tl">
                    <a:srgbClr val="000000"/>
                  </a:outerShdw>
                </a:effectLst>
              </a:rPr>
              <a:t>show lovingkindness to thousands</a:t>
            </a:r>
            <a:r>
              <a:rPr lang="en-US" altLang="en-US" sz="3000" dirty="0">
                <a:effectLst>
                  <a:outerShdw blurRad="38100" dist="38100" dir="2700000" algn="tl">
                    <a:srgbClr val="000000"/>
                  </a:outerShdw>
                </a:effectLst>
              </a:rPr>
              <a:t>, and </a:t>
            </a:r>
            <a:r>
              <a:rPr lang="en-US" altLang="en-US" sz="3000" u="sng" dirty="0">
                <a:effectLst>
                  <a:outerShdw blurRad="38100" dist="38100" dir="2700000" algn="tl">
                    <a:srgbClr val="000000"/>
                  </a:outerShdw>
                </a:effectLst>
              </a:rPr>
              <a:t>repay the iniquity</a:t>
            </a:r>
            <a:r>
              <a:rPr lang="en-US" altLang="en-US" sz="3000" dirty="0">
                <a:effectLst>
                  <a:outerShdw blurRad="38100" dist="38100" dir="2700000" algn="tl">
                    <a:srgbClr val="000000"/>
                  </a:outerShdw>
                </a:effectLst>
              </a:rPr>
              <a:t> of the fathers into the bosom of their children after them -- the Great, the Mighty God, whose name is the LORD of hosts.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7359259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19 </a:t>
            </a:r>
            <a:r>
              <a:rPr lang="en-US" altLang="en-US" dirty="0">
                <a:effectLst>
                  <a:outerShdw blurRad="38100" dist="38100" dir="2700000" algn="tl">
                    <a:srgbClr val="000000"/>
                  </a:outerShdw>
                </a:effectLst>
              </a:rPr>
              <a:t>'You are great in counsel and mighty in work, for your eyes are open to all the ways of the sons of men, to give everyone according to his ways and according to the fruit of his doings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852194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men turn from the God who created the earth in 7 days you begin to see a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turn back to the world. Church history is filed with these sad examples.</a:t>
            </a:r>
          </a:p>
          <a:p>
            <a:r>
              <a:rPr lang="en-US" altLang="en-US" dirty="0" smtClean="0">
                <a:effectLst>
                  <a:outerShdw blurRad="38100" dist="38100" dir="2700000" algn="tl">
                    <a:srgbClr val="000000"/>
                  </a:outerShdw>
                </a:effectLst>
              </a:rPr>
              <a:t>One </a:t>
            </a:r>
            <a:r>
              <a:rPr lang="en-US" altLang="en-US" dirty="0">
                <a:effectLst>
                  <a:outerShdw blurRad="38100" dist="38100" dir="2700000" algn="tl">
                    <a:srgbClr val="000000"/>
                  </a:outerShdw>
                </a:effectLst>
              </a:rPr>
              <a:t>day the power of God will raise my body from the dead!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6:14; 15:43</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225618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6:14</a:t>
            </a:r>
            <a:r>
              <a:rPr lang="en-US" altLang="en-US" dirty="0">
                <a:effectLst>
                  <a:outerShdw blurRad="38100" dist="38100" dir="2700000" algn="tl">
                    <a:srgbClr val="000000"/>
                  </a:outerShdw>
                </a:effectLst>
              </a:rPr>
              <a:t>  - And God both raised up the Lord and will also raise us up </a:t>
            </a:r>
            <a:r>
              <a:rPr lang="en-US" altLang="en-US" u="sng" dirty="0">
                <a:effectLst>
                  <a:outerShdw blurRad="38100" dist="38100" dir="2700000" algn="tl">
                    <a:srgbClr val="000000"/>
                  </a:outerShdw>
                </a:effectLst>
              </a:rPr>
              <a:t>by His power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843723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1 </a:t>
            </a:r>
            <a:r>
              <a:rPr lang="en-US" altLang="en-US" b="1" u="sng" dirty="0">
                <a:effectLst>
                  <a:outerShdw blurRad="38100" dist="38100" dir="2700000" algn="tl">
                    <a:srgbClr val="000000"/>
                  </a:outerShdw>
                </a:effectLst>
              </a:rPr>
              <a:t>Corinthians 15:43</a:t>
            </a:r>
            <a:r>
              <a:rPr lang="en-US" altLang="en-US" dirty="0">
                <a:effectLst>
                  <a:outerShdw blurRad="38100" dist="38100" dir="2700000" algn="tl">
                    <a:srgbClr val="000000"/>
                  </a:outerShdw>
                </a:effectLst>
              </a:rPr>
              <a:t> - It is sown in dishonor, it is raised in glory. It is sown in weakness, it is </a:t>
            </a:r>
            <a:r>
              <a:rPr lang="en-US" altLang="en-US" u="sng" dirty="0">
                <a:effectLst>
                  <a:outerShdw blurRad="38100" dist="38100" dir="2700000" algn="tl">
                    <a:srgbClr val="000000"/>
                  </a:outerShdw>
                </a:effectLst>
              </a:rPr>
              <a:t>raised in power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367224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Our concept of God will determine how we </a:t>
            </a:r>
            <a:r>
              <a:rPr lang="en-US" altLang="en-US" sz="3200" b="1" i="1" dirty="0" smtClean="0">
                <a:effectLst>
                  <a:outerShdw blurRad="38100" dist="38100" dir="2700000" algn="tl">
                    <a:srgbClr val="000000"/>
                  </a:outerShdw>
                </a:effectLst>
              </a:rPr>
              <a:t>live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Christians </a:t>
            </a:r>
            <a:r>
              <a:rPr lang="en-US" altLang="en-US" dirty="0">
                <a:effectLst>
                  <a:outerShdw blurRad="38100" dist="38100" dir="2700000" algn="tl">
                    <a:srgbClr val="000000"/>
                  </a:outerShdw>
                </a:effectLst>
              </a:rPr>
              <a:t>are being pressured to change the nature of God by the culture.</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2471410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God do you serve? </a:t>
            </a:r>
            <a:r>
              <a:rPr lang="en-US" altLang="en-US" b="1" dirty="0">
                <a:effectLst>
                  <a:outerShdw blurRad="38100" dist="38100" dir="2700000" algn="tl">
                    <a:srgbClr val="000000"/>
                  </a:outerShdw>
                </a:effectLst>
              </a:rPr>
              <a:t>(Isa 40:25-31</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9322561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b="1" u="sng" dirty="0" smtClean="0">
                <a:effectLst>
                  <a:outerShdw blurRad="38100" dist="38100" dir="2700000" algn="tl">
                    <a:srgbClr val="000000"/>
                  </a:outerShdw>
                </a:effectLst>
              </a:rPr>
              <a:t>Isaiah </a:t>
            </a:r>
            <a:r>
              <a:rPr lang="en-US" altLang="en-US" b="1" u="sng" dirty="0">
                <a:effectLst>
                  <a:outerShdw blurRad="38100" dist="38100" dir="2700000" algn="tl">
                    <a:srgbClr val="000000"/>
                  </a:outerShdw>
                </a:effectLst>
              </a:rPr>
              <a:t>40:25-31</a:t>
            </a:r>
            <a:r>
              <a:rPr lang="en-US" altLang="en-US" dirty="0">
                <a:effectLst>
                  <a:outerShdw blurRad="38100" dist="38100" dir="2700000" algn="tl">
                    <a:srgbClr val="000000"/>
                  </a:outerShdw>
                </a:effectLst>
              </a:rPr>
              <a:t>  </a:t>
            </a:r>
            <a:r>
              <a:rPr lang="en-US" altLang="en-US" dirty="0" smtClean="0">
                <a:effectLst>
                  <a:outerShdw blurRad="38100" dist="38100" dir="2700000" algn="tl">
                    <a:srgbClr val="000000"/>
                  </a:outerShdw>
                </a:effectLst>
              </a:rPr>
              <a:t>- " </a:t>
            </a:r>
            <a:r>
              <a:rPr lang="en-US" altLang="en-US" dirty="0">
                <a:effectLst>
                  <a:outerShdw blurRad="38100" dist="38100" dir="2700000" algn="tl">
                    <a:srgbClr val="000000"/>
                  </a:outerShdw>
                </a:effectLst>
              </a:rPr>
              <a:t>To </a:t>
            </a:r>
            <a:r>
              <a:rPr lang="en-US" altLang="en-US" u="sng" dirty="0">
                <a:effectLst>
                  <a:outerShdw blurRad="38100" dist="38100" dir="2700000" algn="tl">
                    <a:srgbClr val="000000"/>
                  </a:outerShdw>
                </a:effectLst>
              </a:rPr>
              <a:t>whom then will you liken Me</a:t>
            </a:r>
            <a:r>
              <a:rPr lang="en-US" altLang="en-US" dirty="0">
                <a:effectLst>
                  <a:outerShdw blurRad="38100" dist="38100" dir="2700000" algn="tl">
                    <a:srgbClr val="000000"/>
                  </a:outerShdw>
                </a:effectLst>
              </a:rPr>
              <a:t>, Or </a:t>
            </a:r>
            <a:r>
              <a:rPr lang="en-US" altLang="en-US" u="sng" dirty="0">
                <a:effectLst>
                  <a:outerShdw blurRad="38100" dist="38100" dir="2700000" algn="tl">
                    <a:srgbClr val="000000"/>
                  </a:outerShdw>
                </a:effectLst>
              </a:rPr>
              <a:t>to whom shall I be equal</a:t>
            </a:r>
            <a:r>
              <a:rPr lang="en-US" altLang="en-US" dirty="0">
                <a:effectLst>
                  <a:outerShdw blurRad="38100" dist="38100" dir="2700000" algn="tl">
                    <a:srgbClr val="000000"/>
                  </a:outerShdw>
                </a:effectLst>
              </a:rPr>
              <a:t>?" says the Holy One.  26 Lift up your eyes on high, And see who </a:t>
            </a:r>
            <a:r>
              <a:rPr lang="en-US" altLang="en-US" u="sng" dirty="0">
                <a:effectLst>
                  <a:outerShdw blurRad="38100" dist="38100" dir="2700000" algn="tl">
                    <a:srgbClr val="000000"/>
                  </a:outerShdw>
                </a:effectLst>
              </a:rPr>
              <a:t>has created these things</a:t>
            </a:r>
            <a:r>
              <a:rPr lang="en-US" altLang="en-US" dirty="0">
                <a:effectLst>
                  <a:outerShdw blurRad="38100" dist="38100" dir="2700000" algn="tl">
                    <a:srgbClr val="000000"/>
                  </a:outerShdw>
                </a:effectLst>
              </a:rPr>
              <a:t>, Who brings out their host by number; He calls them all by name, By </a:t>
            </a:r>
            <a:r>
              <a:rPr lang="en-US" altLang="en-US" u="sng" dirty="0">
                <a:effectLst>
                  <a:outerShdw blurRad="38100" dist="38100" dir="2700000" algn="tl">
                    <a:srgbClr val="000000"/>
                  </a:outerShdw>
                </a:effectLst>
              </a:rPr>
              <a:t>the greatness of His might</a:t>
            </a:r>
            <a:r>
              <a:rPr lang="en-US" altLang="en-US" dirty="0">
                <a:effectLst>
                  <a:outerShdw blurRad="38100" dist="38100" dir="2700000" algn="tl">
                    <a:srgbClr val="000000"/>
                  </a:outerShdw>
                </a:effectLst>
              </a:rPr>
              <a:t> And </a:t>
            </a:r>
            <a:r>
              <a:rPr lang="en-US" altLang="en-US" u="sng" dirty="0">
                <a:effectLst>
                  <a:outerShdw blurRad="38100" dist="38100" dir="2700000" algn="tl">
                    <a:srgbClr val="000000"/>
                  </a:outerShdw>
                </a:effectLst>
              </a:rPr>
              <a:t>the strength of His power</a:t>
            </a:r>
            <a:r>
              <a:rPr lang="en-US" altLang="en-US" dirty="0">
                <a:effectLst>
                  <a:outerShdw blurRad="38100" dist="38100" dir="2700000" algn="tl">
                    <a:srgbClr val="000000"/>
                  </a:outerShdw>
                </a:effectLst>
              </a:rPr>
              <a:t>; Not one is </a:t>
            </a:r>
            <a:r>
              <a:rPr lang="en-US" altLang="en-US" dirty="0" smtClean="0">
                <a:effectLst>
                  <a:outerShdw blurRad="38100" dist="38100" dir="2700000" algn="tl">
                    <a:srgbClr val="000000"/>
                  </a:outerShdw>
                </a:effectLst>
              </a:rPr>
              <a:t>missing</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5875962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27 </a:t>
            </a:r>
            <a:r>
              <a:rPr lang="en-US" altLang="en-US" dirty="0">
                <a:effectLst>
                  <a:outerShdw blurRad="38100" dist="38100" dir="2700000" algn="tl">
                    <a:srgbClr val="000000"/>
                  </a:outerShdw>
                </a:effectLst>
              </a:rPr>
              <a:t>Why do you say, O Jacob, And speak, O Israel: "My way is hidden from the LORD, And my just claim is passed over by my God"?  28 </a:t>
            </a:r>
            <a:r>
              <a:rPr lang="en-US" altLang="en-US" u="sng" dirty="0" smtClean="0">
                <a:effectLst>
                  <a:outerShdw blurRad="38100" dist="38100" dir="2700000" algn="tl">
                    <a:srgbClr val="000000"/>
                  </a:outerShdw>
                </a:effectLst>
              </a:rPr>
              <a:t>Have you </a:t>
            </a:r>
            <a:r>
              <a:rPr lang="en-US" altLang="en-US" u="sng" dirty="0">
                <a:effectLst>
                  <a:outerShdw blurRad="38100" dist="38100" dir="2700000" algn="tl">
                    <a:srgbClr val="000000"/>
                  </a:outerShdw>
                </a:effectLst>
              </a:rPr>
              <a:t>not known</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Have you not heard? The everlasting God, the LORD, The Creator of the ends of the earth, </a:t>
            </a:r>
            <a:r>
              <a:rPr lang="en-US" altLang="en-US" u="sng" dirty="0">
                <a:effectLst>
                  <a:outerShdw blurRad="38100" dist="38100" dir="2700000" algn="tl">
                    <a:srgbClr val="000000"/>
                  </a:outerShdw>
                </a:effectLst>
              </a:rPr>
              <a:t>Neither faints nor is weary</a:t>
            </a:r>
            <a:r>
              <a:rPr lang="en-US" altLang="en-US" dirty="0">
                <a:effectLst>
                  <a:outerShdw blurRad="38100" dist="38100" dir="2700000" algn="tl">
                    <a:srgbClr val="000000"/>
                  </a:outerShdw>
                </a:effectLst>
              </a:rPr>
              <a:t>. </a:t>
            </a:r>
            <a:r>
              <a:rPr lang="en-US" altLang="en-US" u="sng" dirty="0">
                <a:effectLst>
                  <a:outerShdw blurRad="38100" dist="38100" dir="2700000" algn="tl">
                    <a:srgbClr val="000000"/>
                  </a:outerShdw>
                </a:effectLst>
              </a:rPr>
              <a:t>His understanding is unsearchable</a:t>
            </a:r>
            <a:r>
              <a:rPr lang="en-US" altLang="en-US" dirty="0">
                <a:effectLst>
                  <a:outerShdw blurRad="38100" dist="38100" dir="2700000" algn="tl">
                    <a:srgbClr val="000000"/>
                  </a:outerShdw>
                </a:effectLst>
              </a:rPr>
              <a:t>.  </a:t>
            </a:r>
          </a:p>
        </p:txBody>
      </p:sp>
    </p:spTree>
    <p:extLst>
      <p:ext uri="{BB962C8B-B14F-4D97-AF65-F5344CB8AC3E}">
        <p14:creationId xmlns:p14="http://schemas.microsoft.com/office/powerpoint/2010/main" val="261773467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The blessings of knowing the God who created everything</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29 </a:t>
            </a:r>
            <a:r>
              <a:rPr lang="en-US" altLang="en-US" dirty="0">
                <a:effectLst>
                  <a:outerShdw blurRad="38100" dist="38100" dir="2700000" algn="tl">
                    <a:srgbClr val="000000"/>
                  </a:outerShdw>
                </a:effectLst>
              </a:rPr>
              <a:t>He gives power to the weak, And to those who have no might He increases strength.  30 Even the youths shall faint and be weary, And the young men shall utterly fall,  31 But those who wait on the LORD Shall renew their strength; They shall mount up with wings like eagles, They shall run and not be weary, They shall walk and not faint.</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208151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This </a:t>
            </a:r>
            <a:r>
              <a:rPr lang="en-US" altLang="en-US" sz="3000" dirty="0">
                <a:effectLst>
                  <a:outerShdw blurRad="38100" dist="38100" dir="2700000" algn="tl">
                    <a:srgbClr val="000000"/>
                  </a:outerShdw>
                </a:effectLst>
              </a:rPr>
              <a:t>was to be told in the most basic introduction of God. </a:t>
            </a:r>
            <a:r>
              <a:rPr lang="en-US" altLang="en-US" sz="3000" b="1" dirty="0">
                <a:effectLst>
                  <a:outerShdw blurRad="38100" dist="38100" dir="2700000" algn="tl">
                    <a:srgbClr val="000000"/>
                  </a:outerShdw>
                </a:effectLst>
              </a:rPr>
              <a:t>(1 Chron 16:24-26</a:t>
            </a:r>
            <a:r>
              <a:rPr lang="en-US" altLang="en-US" sz="3000" b="1"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15262647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z="3200" b="1" i="1" dirty="0">
                <a:effectLst>
                  <a:outerShdw blurRad="38100" dist="38100" dir="2700000" algn="tl">
                    <a:srgbClr val="000000"/>
                  </a:outerShdw>
                </a:effectLst>
              </a:rPr>
              <a:t>God wants all men to know that He is the creator</a:t>
            </a:r>
          </a:p>
        </p:txBody>
      </p:sp>
      <p:sp>
        <p:nvSpPr>
          <p:cNvPr id="7171" name="Rectangle 3"/>
          <p:cNvSpPr>
            <a:spLocks noGrp="1" noChangeArrowheads="1"/>
          </p:cNvSpPr>
          <p:nvPr>
            <p:ph type="body" idx="1"/>
          </p:nvPr>
        </p:nvSpPr>
        <p:spPr/>
        <p:txBody>
          <a:bodyPr/>
          <a:lstStyle/>
          <a:p>
            <a:r>
              <a:rPr lang="en-US" altLang="en-US" sz="3000" b="1" u="sng" dirty="0" smtClean="0">
                <a:effectLst>
                  <a:outerShdw blurRad="38100" dist="38100" dir="2700000" algn="tl">
                    <a:srgbClr val="000000"/>
                  </a:outerShdw>
                </a:effectLst>
              </a:rPr>
              <a:t>1 </a:t>
            </a:r>
            <a:r>
              <a:rPr lang="en-US" altLang="en-US" sz="3000" b="1" u="sng" dirty="0">
                <a:effectLst>
                  <a:outerShdw blurRad="38100" dist="38100" dir="2700000" algn="tl">
                    <a:srgbClr val="000000"/>
                  </a:outerShdw>
                </a:effectLst>
              </a:rPr>
              <a:t>Chronicles 16:24-26</a:t>
            </a:r>
            <a:r>
              <a:rPr lang="en-US" altLang="en-US" sz="3000" dirty="0">
                <a:effectLst>
                  <a:outerShdw blurRad="38100" dist="38100" dir="2700000" algn="tl">
                    <a:srgbClr val="000000"/>
                  </a:outerShdw>
                </a:effectLst>
              </a:rPr>
              <a:t>  - </a:t>
            </a:r>
            <a:r>
              <a:rPr lang="en-US" altLang="en-US" sz="3000" u="sng" dirty="0">
                <a:effectLst>
                  <a:outerShdw blurRad="38100" dist="38100" dir="2700000" algn="tl">
                    <a:srgbClr val="000000"/>
                  </a:outerShdw>
                </a:effectLst>
              </a:rPr>
              <a:t>Declare His glory among the nations</a:t>
            </a:r>
            <a:r>
              <a:rPr lang="en-US" altLang="en-US" sz="3000" dirty="0">
                <a:effectLst>
                  <a:outerShdw blurRad="38100" dist="38100" dir="2700000" algn="tl">
                    <a:srgbClr val="000000"/>
                  </a:outerShdw>
                </a:effectLst>
              </a:rPr>
              <a:t>, His wonders among all peoples.  25 For </a:t>
            </a:r>
            <a:r>
              <a:rPr lang="en-US" altLang="en-US" sz="3000" u="sng" dirty="0">
                <a:effectLst>
                  <a:outerShdw blurRad="38100" dist="38100" dir="2700000" algn="tl">
                    <a:srgbClr val="000000"/>
                  </a:outerShdw>
                </a:effectLst>
              </a:rPr>
              <a:t>the LORD is great and greatly to be praised</a:t>
            </a:r>
            <a:r>
              <a:rPr lang="en-US" altLang="en-US" sz="3000" dirty="0">
                <a:effectLst>
                  <a:outerShdw blurRad="38100" dist="38100" dir="2700000" algn="tl">
                    <a:srgbClr val="000000"/>
                  </a:outerShdw>
                </a:effectLst>
              </a:rPr>
              <a:t>; He is also to be feared above all gods.  26 For all the gods of the peoples are idols, But </a:t>
            </a:r>
            <a:r>
              <a:rPr lang="en-US" altLang="en-US" sz="3000" u="sng" dirty="0">
                <a:effectLst>
                  <a:outerShdw blurRad="38100" dist="38100" dir="2700000" algn="tl">
                    <a:srgbClr val="000000"/>
                  </a:outerShdw>
                </a:effectLst>
              </a:rPr>
              <a:t>the LORD made the heavens</a:t>
            </a:r>
            <a:r>
              <a:rPr lang="en-US" altLang="en-US" sz="3000" dirty="0" smtClean="0">
                <a:effectLst>
                  <a:outerShdw blurRad="38100" dist="38100" dir="2700000" algn="tl">
                    <a:srgbClr val="000000"/>
                  </a:outerShdw>
                </a:effectLst>
              </a:rPr>
              <a:t>.</a:t>
            </a:r>
            <a:endParaRPr lang="en-US" altLang="en-US" sz="3000" dirty="0">
              <a:effectLst>
                <a:outerShdw blurRad="38100" dist="38100" dir="2700000" algn="tl">
                  <a:srgbClr val="000000"/>
                </a:outerShdw>
              </a:effectLst>
            </a:endParaRPr>
          </a:p>
        </p:txBody>
      </p:sp>
    </p:spTree>
    <p:extLst>
      <p:ext uri="{BB962C8B-B14F-4D97-AF65-F5344CB8AC3E}">
        <p14:creationId xmlns:p14="http://schemas.microsoft.com/office/powerpoint/2010/main" val="224499756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5646</TotalTime>
  <Words>3635</Words>
  <Application>Microsoft Office PowerPoint</Application>
  <PresentationFormat>On-screen Show (4:3)</PresentationFormat>
  <Paragraphs>237</Paragraphs>
  <Slides>73</Slides>
  <Notes>73</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Default Design</vt:lpstr>
      <vt:lpstr>  The God Who Created the Heavens and the Earth</vt:lpstr>
      <vt:lpstr>Our concept of God will determine how we live</vt:lpstr>
      <vt:lpstr>Our concept of God will determine how we live</vt:lpstr>
      <vt:lpstr>Our concept of God will determine how we live</vt:lpstr>
      <vt:lpstr>Our concept of God will determine how we live</vt:lpstr>
      <vt:lpstr>Our concept of God will determine how we live</vt:lpstr>
      <vt:lpstr>Our concept of God will determine how we live</vt:lpstr>
      <vt:lpstr>God wants all men to know that He is the creator</vt:lpstr>
      <vt:lpstr>God wants all men to know that He is the creator</vt:lpstr>
      <vt:lpstr>God wants all men to know that He is the creator</vt:lpstr>
      <vt:lpstr>God wants all men to know that He is the creator</vt:lpstr>
      <vt:lpstr>God wants all men to know that He is the creator</vt:lpstr>
      <vt:lpstr>God wants all men to know that He is the creator</vt:lpstr>
      <vt:lpstr>God wants all men to know that He is the creator</vt:lpstr>
      <vt:lpstr>God wants all men to know that He is the creator</vt:lpstr>
      <vt:lpstr>God wants all men to know that He is the creator</vt:lpstr>
      <vt:lpstr>God wants all men to know that He is the creator</vt:lpstr>
      <vt:lpstr>God wants all men to know that He is the creator</vt:lpstr>
      <vt:lpstr>God wants all men to know that He is the creator</vt:lpstr>
      <vt:lpstr>God wants all men to know that He is the creator</vt:lpstr>
      <vt:lpstr>God wants all men to know that He is the creator</vt:lpstr>
      <vt:lpstr>God wants all men to know that He is the creator</vt:lpstr>
      <vt:lpstr>Consequences of denying God’s revealed creation account</vt:lpstr>
      <vt:lpstr>PowerPoint Presentation</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Consequences of denying God’s revealed creation account</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lpstr>The blessings of knowing the God who created everything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DON BUNTING</dc:creator>
  <cp:lastModifiedBy>Larry</cp:lastModifiedBy>
  <cp:revision>143</cp:revision>
  <dcterms:created xsi:type="dcterms:W3CDTF">2011-01-22T21:17:58Z</dcterms:created>
  <dcterms:modified xsi:type="dcterms:W3CDTF">2016-04-26T16:02:11Z</dcterms:modified>
</cp:coreProperties>
</file>