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“A STUDY OF FIRST PRINCIPLES:</a:t>
            </a:r>
            <a:br>
              <a:rPr lang="en-US" b="1" dirty="0" smtClean="0"/>
            </a:br>
            <a:r>
              <a:rPr lang="en-US" b="1" dirty="0" smtClean="0"/>
              <a:t>UNDERSTANDING THE CHURCH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(DAN. 2:44)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“EKKLESIA”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7:38; 19:32)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(JN. 15:19)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“EKKLESIA”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(ACTS 7:38; 19:32)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(JN. 15:19)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SAME WORD IS USED IN BOTH A “BROAD” AND LOCALIZED SENSE: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(ACTS 2:47)  (I COR. 1:2)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 ANYTHING ELSE NEEDED?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CHRISTIANS PRESENT IN THE 1st CENTURY?  (ACTS 11:26)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3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 ANYTHING ELSE NEEDED?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CHRISTIANS PRESENT IN THE 1st CENTURY?  (ACTS 11:26)</a:t>
            </a:r>
          </a:p>
          <a:p>
            <a:r>
              <a:rPr lang="en-US" dirty="0" smtClean="0"/>
              <a:t>WERE THEY SAVED?  (ACTS 2:47)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8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 ANYTHING ELSE NEEDED?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CHRISTIANS PRESENT IN THE 1st CENTURY?  (ACTS 11:26)</a:t>
            </a:r>
          </a:p>
          <a:p>
            <a:r>
              <a:rPr lang="en-US" dirty="0" smtClean="0"/>
              <a:t>WERE THEY SAVED?  (ACTS 2:47)</a:t>
            </a:r>
          </a:p>
          <a:p>
            <a:r>
              <a:rPr lang="en-US" dirty="0" smtClean="0"/>
              <a:t>COULD THEY WORSHIP ACCEPTABLY?        (ACTS 20:7)</a:t>
            </a:r>
          </a:p>
        </p:txBody>
      </p:sp>
    </p:spTree>
    <p:extLst>
      <p:ext uri="{BB962C8B-B14F-4D97-AF65-F5344CB8AC3E}">
        <p14:creationId xmlns:p14="http://schemas.microsoft.com/office/powerpoint/2010/main" val="156568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 ANYTHING ELSE NEEDED?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CHRISTIANS PRESENT IN THE 1st CENTURY?  (ACTS 11:26)</a:t>
            </a:r>
          </a:p>
          <a:p>
            <a:r>
              <a:rPr lang="en-US" dirty="0" smtClean="0"/>
              <a:t>WERE THEY SAVED?  (ACTS 2:47)</a:t>
            </a:r>
          </a:p>
          <a:p>
            <a:r>
              <a:rPr lang="en-US" dirty="0" smtClean="0"/>
              <a:t>COULD THEY WORSHIP ACCEPTABLY?        (ACTS 20:7)</a:t>
            </a:r>
          </a:p>
          <a:p>
            <a:r>
              <a:rPr lang="en-US" dirty="0" smtClean="0"/>
              <a:t>COULD THYE LIVE IN A WAY THAT PLEASED GOD? (I PET. 2:24)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8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181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“A STUDY OF FIRST PRINCIPLES: UNDERSTANDING THE CHURCH”</vt:lpstr>
      <vt:lpstr>“EKKLESIA”</vt:lpstr>
      <vt:lpstr>“EKKLESIA”</vt:lpstr>
      <vt:lpstr>IS ANYTHING ELSE NEEDED?</vt:lpstr>
      <vt:lpstr>IS ANYTHING ELSE NEEDED?</vt:lpstr>
      <vt:lpstr>IS ANYTHING ELSE NEEDED?</vt:lpstr>
      <vt:lpstr>IS ANYTHING ELSE NEEDED?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37</cp:revision>
  <dcterms:created xsi:type="dcterms:W3CDTF">2015-11-19T20:45:57Z</dcterms:created>
  <dcterms:modified xsi:type="dcterms:W3CDTF">2016-07-29T16:35:39Z</dcterms:modified>
</cp:coreProperties>
</file>