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“REQUIREMENTS FOR DRAWING NEAR TO GOD”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(HEB. 10:22)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REQUIREMENTS?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TRUE HEART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15:7-9)  (II CHRON. 22:1-2)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KI. 23:25)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REQUIREMENTS?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TRUE 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ASSURANCE OF FAITH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11:6; 12:1)  (JAM. 1:6)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REQUIREMENTS?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TRUE 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ASSURANCE OF FAITH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WASHED CONSCIENCE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9:14)  (I PET. 3:21)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“REQUIREMENTS FOR DRAWING NEAR TO GOD”</vt:lpstr>
      <vt:lpstr>REQUIREMENTS?</vt:lpstr>
      <vt:lpstr>REQUIREMENTS?</vt:lpstr>
      <vt:lpstr>REQUIREMENTS?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27</cp:revision>
  <dcterms:created xsi:type="dcterms:W3CDTF">2015-11-19T20:49:09Z</dcterms:created>
  <dcterms:modified xsi:type="dcterms:W3CDTF">2016-05-27T16:00:18Z</dcterms:modified>
</cp:coreProperties>
</file>