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“THE TRUTH ABOUT JESUS’ STANDARDS”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“PRACTICAL” FOR TODAY?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SEXUAL IMMORALITY</a:t>
            </a:r>
          </a:p>
          <a:p>
            <a:pPr marL="0" indent="0">
              <a:buNone/>
            </a:pPr>
            <a:r>
              <a:rPr lang="en-US" dirty="0"/>
              <a:t>	(</a:t>
            </a:r>
            <a:r>
              <a:rPr lang="en-US" dirty="0" smtClean="0"/>
              <a:t>I COR. 6:9-10)  (HEB. 13:4)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“PRACTICAL” FOR TODAY?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SEXUAL IMMORALITY</a:t>
            </a:r>
          </a:p>
          <a:p>
            <a:endParaRPr lang="en-US" dirty="0"/>
          </a:p>
          <a:p>
            <a:r>
              <a:rPr lang="en-US" dirty="0" smtClean="0"/>
              <a:t>DIVORCE FOR ANY CAUSE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7:2)  (MT. 19:9)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“PRACTICAL” FOR TODAY?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SEXUAL IMMORALITY</a:t>
            </a:r>
          </a:p>
          <a:p>
            <a:endParaRPr lang="en-US" dirty="0"/>
          </a:p>
          <a:p>
            <a:r>
              <a:rPr lang="en-US" dirty="0" smtClean="0"/>
              <a:t>DIVORCE FOR ANY CAUSE</a:t>
            </a:r>
          </a:p>
          <a:p>
            <a:endParaRPr lang="en-US" dirty="0"/>
          </a:p>
          <a:p>
            <a:r>
              <a:rPr lang="en-US" dirty="0" smtClean="0"/>
              <a:t>MODESTY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(GEN. 3:7, 21)  (I PET. 3:4)</a:t>
            </a:r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“THE TRUTH ABOUT JESUS’ STANDARDS”</vt:lpstr>
      <vt:lpstr>“PRACTICAL” FOR TODAY?</vt:lpstr>
      <vt:lpstr>“PRACTICAL” FOR TODAY?</vt:lpstr>
      <vt:lpstr>“PRACTICAL” FOR TODAY?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26</cp:revision>
  <dcterms:created xsi:type="dcterms:W3CDTF">2015-11-19T20:49:09Z</dcterms:created>
  <dcterms:modified xsi:type="dcterms:W3CDTF">2016-05-19T15:51:56Z</dcterms:modified>
</cp:coreProperties>
</file>